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20.xml" ContentType="application/vnd.openxmlformats-officedocument.presentationml.slide+xml"/>
  <Override PartName="/ppt/slides/slide150.xml" ContentType="application/vnd.openxmlformats-officedocument.presentationml.slide+xml"/>
  <Override PartName="/ppt/slides/slide190.xml" ContentType="application/vnd.openxmlformats-officedocument.presentationml.slide+xml"/>
  <Override PartName="/ppt/slides/slide80.xml" ContentType="application/vnd.openxmlformats-officedocument.presentationml.slide+xml"/>
  <Override PartName="/ppt/slideLayouts/slideLayout2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4"/>
  </p:sldMasterIdLst>
  <p:notesMasterIdLst>
    <p:notesMasterId r:id="rId32"/>
  </p:notesMasterIdLst>
  <p:sldIdLst>
    <p:sldId id="309" r:id="rId5"/>
    <p:sldId id="257" r:id="rId6"/>
    <p:sldId id="319" r:id="rId7"/>
    <p:sldId id="310" r:id="rId8"/>
    <p:sldId id="268" r:id="rId9"/>
    <p:sldId id="269" r:id="rId10"/>
    <p:sldId id="273" r:id="rId11"/>
    <p:sldId id="313" r:id="rId12"/>
    <p:sldId id="274" r:id="rId13"/>
    <p:sldId id="270" r:id="rId14"/>
    <p:sldId id="279" r:id="rId15"/>
    <p:sldId id="317" r:id="rId16"/>
    <p:sldId id="277" r:id="rId17"/>
    <p:sldId id="271" r:id="rId18"/>
    <p:sldId id="280" r:id="rId19"/>
    <p:sldId id="318" r:id="rId20"/>
    <p:sldId id="278" r:id="rId21"/>
    <p:sldId id="272" r:id="rId22"/>
    <p:sldId id="283" r:id="rId23"/>
    <p:sldId id="284" r:id="rId24"/>
    <p:sldId id="320" r:id="rId25"/>
    <p:sldId id="322" r:id="rId26"/>
    <p:sldId id="323" r:id="rId27"/>
    <p:sldId id="308" r:id="rId28"/>
    <p:sldId id="324" r:id="rId29"/>
    <p:sldId id="31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42904B-81AF-1B4E-8830-BEC2F7E85570}">
          <p14:sldIdLst>
            <p14:sldId id="309"/>
            <p14:sldId id="257"/>
            <p14:sldId id="319"/>
            <p14:sldId id="310"/>
            <p14:sldId id="268"/>
          </p14:sldIdLst>
        </p14:section>
        <p14:section name="Tour Section" id="{0B114768-73DE-D24E-B7AC-AAD001F0E1EE}">
          <p14:sldIdLst>
            <p14:sldId id="269"/>
            <p14:sldId id="273"/>
            <p14:sldId id="313"/>
          </p14:sldIdLst>
        </p14:section>
        <p14:section name="Event Section" id="{B92FEF7C-9770-4044-9BCC-9D1A5937B205}">
          <p14:sldIdLst>
            <p14:sldId id="274"/>
            <p14:sldId id="270"/>
            <p14:sldId id="279"/>
            <p14:sldId id="317"/>
          </p14:sldIdLst>
        </p14:section>
        <p14:section name="Admissions Section" id="{D9EE3012-23ED-D548-BB15-EDE007D99279}">
          <p14:sldIdLst>
            <p14:sldId id="277"/>
            <p14:sldId id="271"/>
            <p14:sldId id="280"/>
            <p14:sldId id="318"/>
          </p14:sldIdLst>
        </p14:section>
        <p14:section name="Scholarship Section" id="{174A9274-7E73-C542-86C7-33810FEBF52B}">
          <p14:sldIdLst>
            <p14:sldId id="278"/>
            <p14:sldId id="272"/>
            <p14:sldId id="283"/>
            <p14:sldId id="284"/>
            <p14:sldId id="320"/>
            <p14:sldId id="322"/>
            <p14:sldId id="323"/>
            <p14:sldId id="308"/>
            <p14:sldId id="324"/>
            <p14:sldId id="315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E50"/>
    <a:srgbClr val="112D50"/>
    <a:srgbClr val="FDB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8FD101-9965-41B4-BD3C-5B2863843EEE}" v="1800" dt="2024-08-09T19:24:37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7"/>
  </p:normalViewPr>
  <p:slideViewPr>
    <p:cSldViewPr snapToGrid="0" snapToObjects="1">
      <p:cViewPr varScale="1">
        <p:scale>
          <a:sx n="59" d="100"/>
          <a:sy n="59" d="100"/>
        </p:scale>
        <p:origin x="94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on, Jason" userId="446a2183-3eaa-4fc6-95b1-594fb3a6ec71" providerId="ADAL" clId="{678FD101-9965-41B4-BD3C-5B2863843EEE}"/>
    <pc:docChg chg="undo custSel addSld delSld modSld sldOrd modSection">
      <pc:chgData name="Lyon, Jason" userId="446a2183-3eaa-4fc6-95b1-594fb3a6ec71" providerId="ADAL" clId="{678FD101-9965-41B4-BD3C-5B2863843EEE}" dt="2024-08-09T19:24:37.266" v="2372" actId="20577"/>
      <pc:docMkLst>
        <pc:docMk/>
      </pc:docMkLst>
      <pc:sldChg chg="addSp delSp modSp mod setBg setClrOvrMap">
        <pc:chgData name="Lyon, Jason" userId="446a2183-3eaa-4fc6-95b1-594fb3a6ec71" providerId="ADAL" clId="{678FD101-9965-41B4-BD3C-5B2863843EEE}" dt="2024-08-06T16:45:29.238" v="2173" actId="14430"/>
        <pc:sldMkLst>
          <pc:docMk/>
          <pc:sldMk cId="4082179563" sldId="257"/>
        </pc:sldMkLst>
        <pc:spChg chg="add mod modVis">
          <ac:chgData name="Lyon, Jason" userId="446a2183-3eaa-4fc6-95b1-594fb3a6ec71" providerId="ADAL" clId="{678FD101-9965-41B4-BD3C-5B2863843EEE}" dt="2024-08-06T16:45:29.238" v="2173" actId="14430"/>
          <ac:spMkLst>
            <pc:docMk/>
            <pc:sldMk cId="4082179563" sldId="257"/>
            <ac:spMk id="17" creationId="{BFDC535F-AC0A-417D-96AB-6706BECACD95}"/>
          </ac:spMkLst>
        </pc:spChg>
        <pc:spChg chg="add del">
          <ac:chgData name="Lyon, Jason" userId="446a2183-3eaa-4fc6-95b1-594fb3a6ec71" providerId="ADAL" clId="{678FD101-9965-41B4-BD3C-5B2863843EEE}" dt="2024-08-06T16:42:50.395" v="2159" actId="26606"/>
          <ac:spMkLst>
            <pc:docMk/>
            <pc:sldMk cId="4082179563" sldId="257"/>
            <ac:spMk id="20" creationId="{262ABC4B-37D8-4218-BDD8-6DF6A00C0C80}"/>
          </ac:spMkLst>
        </pc:spChg>
        <pc:spChg chg="add">
          <ac:chgData name="Lyon, Jason" userId="446a2183-3eaa-4fc6-95b1-594fb3a6ec71" providerId="ADAL" clId="{678FD101-9965-41B4-BD3C-5B2863843EEE}" dt="2024-08-06T16:43:02.180" v="2160" actId="26606"/>
          <ac:spMkLst>
            <pc:docMk/>
            <pc:sldMk cId="4082179563" sldId="257"/>
            <ac:spMk id="22" creationId="{97AAAF8E-31DB-4148-8FCA-4D8233D691C6}"/>
          </ac:spMkLst>
        </pc:spChg>
        <pc:spChg chg="add">
          <ac:chgData name="Lyon, Jason" userId="446a2183-3eaa-4fc6-95b1-594fb3a6ec71" providerId="ADAL" clId="{678FD101-9965-41B4-BD3C-5B2863843EEE}" dt="2024-08-06T16:43:02.180" v="2160" actId="26606"/>
          <ac:spMkLst>
            <pc:docMk/>
            <pc:sldMk cId="4082179563" sldId="257"/>
            <ac:spMk id="24" creationId="{AA274328-4774-4DF9-BA53-452565122FBB}"/>
          </ac:spMkLst>
        </pc:spChg>
        <pc:spChg chg="add">
          <ac:chgData name="Lyon, Jason" userId="446a2183-3eaa-4fc6-95b1-594fb3a6ec71" providerId="ADAL" clId="{678FD101-9965-41B4-BD3C-5B2863843EEE}" dt="2024-08-06T16:43:02.180" v="2160" actId="26606"/>
          <ac:spMkLst>
            <pc:docMk/>
            <pc:sldMk cId="4082179563" sldId="257"/>
            <ac:spMk id="26" creationId="{01C7B46D-2FEF-4FAA-915B-8B21A66BB647}"/>
          </ac:spMkLst>
        </pc:spChg>
        <pc:picChg chg="mod ord">
          <ac:chgData name="Lyon, Jason" userId="446a2183-3eaa-4fc6-95b1-594fb3a6ec71" providerId="ADAL" clId="{678FD101-9965-41B4-BD3C-5B2863843EEE}" dt="2024-08-06T16:43:02.180" v="2160" actId="26606"/>
          <ac:picMkLst>
            <pc:docMk/>
            <pc:sldMk cId="4082179563" sldId="257"/>
            <ac:picMk id="4" creationId="{64AB9071-C9ED-4DCA-9466-2F7C581DADE6}"/>
          </ac:picMkLst>
        </pc:picChg>
        <pc:picChg chg="mod">
          <ac:chgData name="Lyon, Jason" userId="446a2183-3eaa-4fc6-95b1-594fb3a6ec71" providerId="ADAL" clId="{678FD101-9965-41B4-BD3C-5B2863843EEE}" dt="2024-08-06T16:43:02.180" v="2160" actId="26606"/>
          <ac:picMkLst>
            <pc:docMk/>
            <pc:sldMk cId="4082179563" sldId="257"/>
            <ac:picMk id="13" creationId="{FE767923-95FB-D722-1E42-8A726455AE40}"/>
          </ac:picMkLst>
        </pc:picChg>
        <pc:picChg chg="mod ord">
          <ac:chgData name="Lyon, Jason" userId="446a2183-3eaa-4fc6-95b1-594fb3a6ec71" providerId="ADAL" clId="{678FD101-9965-41B4-BD3C-5B2863843EEE}" dt="2024-08-06T16:43:02.180" v="2160" actId="26606"/>
          <ac:picMkLst>
            <pc:docMk/>
            <pc:sldMk cId="4082179563" sldId="257"/>
            <ac:picMk id="15" creationId="{CA5CC087-A61B-AE59-0C1A-C4D9F02595EE}"/>
          </ac:picMkLst>
        </pc:picChg>
      </pc:sldChg>
      <pc:sldChg chg="modSp mod">
        <pc:chgData name="Lyon, Jason" userId="446a2183-3eaa-4fc6-95b1-594fb3a6ec71" providerId="ADAL" clId="{678FD101-9965-41B4-BD3C-5B2863843EEE}" dt="2024-08-06T15:21:18.612" v="288" actId="20577"/>
        <pc:sldMkLst>
          <pc:docMk/>
          <pc:sldMk cId="610108602" sldId="268"/>
        </pc:sldMkLst>
        <pc:spChg chg="mod">
          <ac:chgData name="Lyon, Jason" userId="446a2183-3eaa-4fc6-95b1-594fb3a6ec71" providerId="ADAL" clId="{678FD101-9965-41B4-BD3C-5B2863843EEE}" dt="2024-08-06T15:21:18.612" v="288" actId="20577"/>
          <ac:spMkLst>
            <pc:docMk/>
            <pc:sldMk cId="610108602" sldId="268"/>
            <ac:spMk id="2" creationId="{3BBAB0E0-4049-5F4E-9F73-FDA5A60957F6}"/>
          </ac:spMkLst>
        </pc:spChg>
      </pc:sldChg>
      <pc:sldChg chg="modSp">
        <pc:chgData name="Lyon, Jason" userId="446a2183-3eaa-4fc6-95b1-594fb3a6ec71" providerId="ADAL" clId="{678FD101-9965-41B4-BD3C-5B2863843EEE}" dt="2024-08-06T16:41:10.693" v="2156" actId="14826"/>
        <pc:sldMkLst>
          <pc:docMk/>
          <pc:sldMk cId="845238190" sldId="269"/>
        </pc:sldMkLst>
        <pc:picChg chg="mod">
          <ac:chgData name="Lyon, Jason" userId="446a2183-3eaa-4fc6-95b1-594fb3a6ec71" providerId="ADAL" clId="{678FD101-9965-41B4-BD3C-5B2863843EEE}" dt="2024-08-06T16:41:10.693" v="2156" actId="14826"/>
          <ac:picMkLst>
            <pc:docMk/>
            <pc:sldMk cId="845238190" sldId="269"/>
            <ac:picMk id="16" creationId="{37481228-60A0-494D-BEDD-1F16C3821175}"/>
          </ac:picMkLst>
        </pc:picChg>
      </pc:sldChg>
      <pc:sldChg chg="modSp">
        <pc:chgData name="Lyon, Jason" userId="446a2183-3eaa-4fc6-95b1-594fb3a6ec71" providerId="ADAL" clId="{678FD101-9965-41B4-BD3C-5B2863843EEE}" dt="2024-08-06T16:26:26.264" v="2121" actId="14826"/>
        <pc:sldMkLst>
          <pc:docMk/>
          <pc:sldMk cId="3080311665" sldId="270"/>
        </pc:sldMkLst>
        <pc:picChg chg="mod">
          <ac:chgData name="Lyon, Jason" userId="446a2183-3eaa-4fc6-95b1-594fb3a6ec71" providerId="ADAL" clId="{678FD101-9965-41B4-BD3C-5B2863843EEE}" dt="2024-08-06T16:26:26.264" v="2121" actId="14826"/>
          <ac:picMkLst>
            <pc:docMk/>
            <pc:sldMk cId="3080311665" sldId="270"/>
            <ac:picMk id="9" creationId="{954D4E73-B5E2-DC4B-9548-16011C99414B}"/>
          </ac:picMkLst>
        </pc:picChg>
      </pc:sldChg>
      <pc:sldChg chg="modSp">
        <pc:chgData name="Lyon, Jason" userId="446a2183-3eaa-4fc6-95b1-594fb3a6ec71" providerId="ADAL" clId="{678FD101-9965-41B4-BD3C-5B2863843EEE}" dt="2024-08-06T16:22:27.765" v="2118" actId="14826"/>
        <pc:sldMkLst>
          <pc:docMk/>
          <pc:sldMk cId="2633932170" sldId="271"/>
        </pc:sldMkLst>
        <pc:picChg chg="mod">
          <ac:chgData name="Lyon, Jason" userId="446a2183-3eaa-4fc6-95b1-594fb3a6ec71" providerId="ADAL" clId="{678FD101-9965-41B4-BD3C-5B2863843EEE}" dt="2024-08-06T16:22:27.765" v="2118" actId="14826"/>
          <ac:picMkLst>
            <pc:docMk/>
            <pc:sldMk cId="2633932170" sldId="271"/>
            <ac:picMk id="14" creationId="{5AC7865E-0675-D64C-8BA9-6CE706887F08}"/>
          </ac:picMkLst>
        </pc:picChg>
      </pc:sldChg>
      <pc:sldChg chg="modSp">
        <pc:chgData name="Lyon, Jason" userId="446a2183-3eaa-4fc6-95b1-594fb3a6ec71" providerId="ADAL" clId="{678FD101-9965-41B4-BD3C-5B2863843EEE}" dt="2024-08-06T16:17:54.909" v="2116" actId="14826"/>
        <pc:sldMkLst>
          <pc:docMk/>
          <pc:sldMk cId="4209780279" sldId="272"/>
        </pc:sldMkLst>
        <pc:picChg chg="mod">
          <ac:chgData name="Lyon, Jason" userId="446a2183-3eaa-4fc6-95b1-594fb3a6ec71" providerId="ADAL" clId="{678FD101-9965-41B4-BD3C-5B2863843EEE}" dt="2024-08-06T16:17:54.909" v="2116" actId="14826"/>
          <ac:picMkLst>
            <pc:docMk/>
            <pc:sldMk cId="4209780279" sldId="272"/>
            <ac:picMk id="16" creationId="{92C93CD0-15CE-324B-9FF9-D1474AB838B4}"/>
          </ac:picMkLst>
        </pc:picChg>
      </pc:sldChg>
      <pc:sldChg chg="modSp">
        <pc:chgData name="Lyon, Jason" userId="446a2183-3eaa-4fc6-95b1-594fb3a6ec71" providerId="ADAL" clId="{678FD101-9965-41B4-BD3C-5B2863843EEE}" dt="2024-08-06T15:25:29.287" v="400" actId="20577"/>
        <pc:sldMkLst>
          <pc:docMk/>
          <pc:sldMk cId="1463999525" sldId="273"/>
        </pc:sldMkLst>
        <pc:spChg chg="mod">
          <ac:chgData name="Lyon, Jason" userId="446a2183-3eaa-4fc6-95b1-594fb3a6ec71" providerId="ADAL" clId="{678FD101-9965-41B4-BD3C-5B2863843EEE}" dt="2024-08-06T15:25:29.287" v="400" actId="20577"/>
          <ac:spMkLst>
            <pc:docMk/>
            <pc:sldMk cId="1463999525" sldId="273"/>
            <ac:spMk id="3" creationId="{A0694F7E-2348-7344-BCD2-ADA974584209}"/>
          </ac:spMkLst>
        </pc:spChg>
      </pc:sldChg>
      <pc:sldChg chg="modSp mod">
        <pc:chgData name="Lyon, Jason" userId="446a2183-3eaa-4fc6-95b1-594fb3a6ec71" providerId="ADAL" clId="{678FD101-9965-41B4-BD3C-5B2863843EEE}" dt="2024-08-06T15:21:24.210" v="289" actId="20577"/>
        <pc:sldMkLst>
          <pc:docMk/>
          <pc:sldMk cId="3530496354" sldId="274"/>
        </pc:sldMkLst>
        <pc:spChg chg="mod">
          <ac:chgData name="Lyon, Jason" userId="446a2183-3eaa-4fc6-95b1-594fb3a6ec71" providerId="ADAL" clId="{678FD101-9965-41B4-BD3C-5B2863843EEE}" dt="2024-08-06T15:21:24.210" v="289" actId="20577"/>
          <ac:spMkLst>
            <pc:docMk/>
            <pc:sldMk cId="3530496354" sldId="274"/>
            <ac:spMk id="2" creationId="{3BBAB0E0-4049-5F4E-9F73-FDA5A60957F6}"/>
          </ac:spMkLst>
        </pc:spChg>
      </pc:sldChg>
      <pc:sldChg chg="modSp mod">
        <pc:chgData name="Lyon, Jason" userId="446a2183-3eaa-4fc6-95b1-594fb3a6ec71" providerId="ADAL" clId="{678FD101-9965-41B4-BD3C-5B2863843EEE}" dt="2024-08-06T15:21:26.711" v="290" actId="20577"/>
        <pc:sldMkLst>
          <pc:docMk/>
          <pc:sldMk cId="201648978" sldId="277"/>
        </pc:sldMkLst>
        <pc:spChg chg="mod">
          <ac:chgData name="Lyon, Jason" userId="446a2183-3eaa-4fc6-95b1-594fb3a6ec71" providerId="ADAL" clId="{678FD101-9965-41B4-BD3C-5B2863843EEE}" dt="2024-08-06T15:21:26.711" v="290" actId="20577"/>
          <ac:spMkLst>
            <pc:docMk/>
            <pc:sldMk cId="201648978" sldId="277"/>
            <ac:spMk id="2" creationId="{3BBAB0E0-4049-5F4E-9F73-FDA5A60957F6}"/>
          </ac:spMkLst>
        </pc:spChg>
      </pc:sldChg>
      <pc:sldChg chg="modSp mod">
        <pc:chgData name="Lyon, Jason" userId="446a2183-3eaa-4fc6-95b1-594fb3a6ec71" providerId="ADAL" clId="{678FD101-9965-41B4-BD3C-5B2863843EEE}" dt="2024-08-06T15:21:30.482" v="291" actId="20577"/>
        <pc:sldMkLst>
          <pc:docMk/>
          <pc:sldMk cId="282382051" sldId="278"/>
        </pc:sldMkLst>
        <pc:spChg chg="mod">
          <ac:chgData name="Lyon, Jason" userId="446a2183-3eaa-4fc6-95b1-594fb3a6ec71" providerId="ADAL" clId="{678FD101-9965-41B4-BD3C-5B2863843EEE}" dt="2024-08-06T15:21:30.482" v="291" actId="20577"/>
          <ac:spMkLst>
            <pc:docMk/>
            <pc:sldMk cId="282382051" sldId="278"/>
            <ac:spMk id="2" creationId="{3BBAB0E0-4049-5F4E-9F73-FDA5A60957F6}"/>
          </ac:spMkLst>
        </pc:spChg>
      </pc:sldChg>
      <pc:sldChg chg="modSp">
        <pc:chgData name="Lyon, Jason" userId="446a2183-3eaa-4fc6-95b1-594fb3a6ec71" providerId="ADAL" clId="{678FD101-9965-41B4-BD3C-5B2863843EEE}" dt="2024-08-06T16:25:39.054" v="2120" actId="14826"/>
        <pc:sldMkLst>
          <pc:docMk/>
          <pc:sldMk cId="4143903474" sldId="279"/>
        </pc:sldMkLst>
        <pc:spChg chg="mod">
          <ac:chgData name="Lyon, Jason" userId="446a2183-3eaa-4fc6-95b1-594fb3a6ec71" providerId="ADAL" clId="{678FD101-9965-41B4-BD3C-5B2863843EEE}" dt="2024-08-06T15:27:03.205" v="420" actId="20577"/>
          <ac:spMkLst>
            <pc:docMk/>
            <pc:sldMk cId="4143903474" sldId="279"/>
            <ac:spMk id="3" creationId="{454EF1AC-C80A-469C-86FF-3EAB564FA5B3}"/>
          </ac:spMkLst>
        </pc:spChg>
        <pc:picChg chg="mod">
          <ac:chgData name="Lyon, Jason" userId="446a2183-3eaa-4fc6-95b1-594fb3a6ec71" providerId="ADAL" clId="{678FD101-9965-41B4-BD3C-5B2863843EEE}" dt="2024-08-06T16:25:39.054" v="2120" actId="14826"/>
          <ac:picMkLst>
            <pc:docMk/>
            <pc:sldMk cId="4143903474" sldId="279"/>
            <ac:picMk id="7" creationId="{5F2EFE85-8A59-48E4-8186-BA55BF96F7B4}"/>
          </ac:picMkLst>
        </pc:picChg>
      </pc:sldChg>
      <pc:sldChg chg="modSp mod modAnim">
        <pc:chgData name="Lyon, Jason" userId="446a2183-3eaa-4fc6-95b1-594fb3a6ec71" providerId="ADAL" clId="{678FD101-9965-41B4-BD3C-5B2863843EEE}" dt="2024-08-09T19:24:37.266" v="2372" actId="20577"/>
        <pc:sldMkLst>
          <pc:docMk/>
          <pc:sldMk cId="3789784383" sldId="280"/>
        </pc:sldMkLst>
        <pc:spChg chg="mod">
          <ac:chgData name="Lyon, Jason" userId="446a2183-3eaa-4fc6-95b1-594fb3a6ec71" providerId="ADAL" clId="{678FD101-9965-41B4-BD3C-5B2863843EEE}" dt="2024-08-09T19:24:37.266" v="2372" actId="20577"/>
          <ac:spMkLst>
            <pc:docMk/>
            <pc:sldMk cId="3789784383" sldId="280"/>
            <ac:spMk id="3" creationId="{830D0668-2A4F-4F57-9E1D-BD714712DB08}"/>
          </ac:spMkLst>
        </pc:spChg>
      </pc:sldChg>
      <pc:sldChg chg="modSp">
        <pc:chgData name="Lyon, Jason" userId="446a2183-3eaa-4fc6-95b1-594fb3a6ec71" providerId="ADAL" clId="{678FD101-9965-41B4-BD3C-5B2863843EEE}" dt="2024-08-06T15:31:37.417" v="490" actId="20577"/>
        <pc:sldMkLst>
          <pc:docMk/>
          <pc:sldMk cId="2206835738" sldId="284"/>
        </pc:sldMkLst>
        <pc:spChg chg="mod">
          <ac:chgData name="Lyon, Jason" userId="446a2183-3eaa-4fc6-95b1-594fb3a6ec71" providerId="ADAL" clId="{678FD101-9965-41B4-BD3C-5B2863843EEE}" dt="2024-08-06T15:31:37.417" v="490" actId="20577"/>
          <ac:spMkLst>
            <pc:docMk/>
            <pc:sldMk cId="2206835738" sldId="284"/>
            <ac:spMk id="26" creationId="{CE8CAFF6-7BAF-4FBD-A97F-1779816BD50F}"/>
          </ac:spMkLst>
        </pc:spChg>
      </pc:sldChg>
      <pc:sldChg chg="delSp modSp mod delAnim">
        <pc:chgData name="Lyon, Jason" userId="446a2183-3eaa-4fc6-95b1-594fb3a6ec71" providerId="ADAL" clId="{678FD101-9965-41B4-BD3C-5B2863843EEE}" dt="2024-08-06T15:21:55.334" v="330" actId="478"/>
        <pc:sldMkLst>
          <pc:docMk/>
          <pc:sldMk cId="1949526759" sldId="308"/>
        </pc:sldMkLst>
        <pc:spChg chg="del">
          <ac:chgData name="Lyon, Jason" userId="446a2183-3eaa-4fc6-95b1-594fb3a6ec71" providerId="ADAL" clId="{678FD101-9965-41B4-BD3C-5B2863843EEE}" dt="2024-08-06T15:21:55.334" v="330" actId="478"/>
          <ac:spMkLst>
            <pc:docMk/>
            <pc:sldMk cId="1949526759" sldId="308"/>
            <ac:spMk id="5" creationId="{98F540B0-D0EA-1983-CEE4-796C7B122871}"/>
          </ac:spMkLst>
        </pc:spChg>
        <pc:spChg chg="mod">
          <ac:chgData name="Lyon, Jason" userId="446a2183-3eaa-4fc6-95b1-594fb3a6ec71" providerId="ADAL" clId="{678FD101-9965-41B4-BD3C-5B2863843EEE}" dt="2024-08-06T15:21:48.527" v="329" actId="20577"/>
          <ac:spMkLst>
            <pc:docMk/>
            <pc:sldMk cId="1949526759" sldId="308"/>
            <ac:spMk id="22" creationId="{A5DF9F0C-630F-A74A-8508-3A3A6BEC84FE}"/>
          </ac:spMkLst>
        </pc:spChg>
      </pc:sldChg>
      <pc:sldChg chg="addSp delSp modSp mod modAnim">
        <pc:chgData name="Lyon, Jason" userId="446a2183-3eaa-4fc6-95b1-594fb3a6ec71" providerId="ADAL" clId="{678FD101-9965-41B4-BD3C-5B2863843EEE}" dt="2024-08-06T16:37:06.412" v="2151"/>
        <pc:sldMkLst>
          <pc:docMk/>
          <pc:sldMk cId="523760941" sldId="309"/>
        </pc:sldMkLst>
        <pc:spChg chg="mod">
          <ac:chgData name="Lyon, Jason" userId="446a2183-3eaa-4fc6-95b1-594fb3a6ec71" providerId="ADAL" clId="{678FD101-9965-41B4-BD3C-5B2863843EEE}" dt="2024-08-06T16:36:56.891" v="2150" actId="1076"/>
          <ac:spMkLst>
            <pc:docMk/>
            <pc:sldMk cId="523760941" sldId="309"/>
            <ac:spMk id="2" creationId="{AF8988B9-182C-4D98-A25F-C8404ADE2FF9}"/>
          </ac:spMkLst>
        </pc:spChg>
        <pc:spChg chg="add del">
          <ac:chgData name="Lyon, Jason" userId="446a2183-3eaa-4fc6-95b1-594fb3a6ec71" providerId="ADAL" clId="{678FD101-9965-41B4-BD3C-5B2863843EEE}" dt="2024-08-06T16:36:10.736" v="2142" actId="26606"/>
          <ac:spMkLst>
            <pc:docMk/>
            <pc:sldMk cId="523760941" sldId="309"/>
            <ac:spMk id="9" creationId="{37C89E4B-3C9F-44B9-8B86-D9E3D112D8EC}"/>
          </ac:spMkLst>
        </pc:spChg>
        <pc:spChg chg="add">
          <ac:chgData name="Lyon, Jason" userId="446a2183-3eaa-4fc6-95b1-594fb3a6ec71" providerId="ADAL" clId="{678FD101-9965-41B4-BD3C-5B2863843EEE}" dt="2024-08-06T16:36:10.736" v="2142" actId="26606"/>
          <ac:spMkLst>
            <pc:docMk/>
            <pc:sldMk cId="523760941" sldId="309"/>
            <ac:spMk id="15" creationId="{4D4677D2-D5AC-4CF9-9EED-2B89D0A1C212}"/>
          </ac:spMkLst>
        </pc:spChg>
        <pc:spChg chg="add">
          <ac:chgData name="Lyon, Jason" userId="446a2183-3eaa-4fc6-95b1-594fb3a6ec71" providerId="ADAL" clId="{678FD101-9965-41B4-BD3C-5B2863843EEE}" dt="2024-08-06T16:36:10.736" v="2142" actId="26606"/>
          <ac:spMkLst>
            <pc:docMk/>
            <pc:sldMk cId="523760941" sldId="309"/>
            <ac:spMk id="16" creationId="{C6D54F7E-825A-4BBA-815F-35CCA8B97786}"/>
          </ac:spMkLst>
        </pc:spChg>
        <pc:spChg chg="add del">
          <ac:chgData name="Lyon, Jason" userId="446a2183-3eaa-4fc6-95b1-594fb3a6ec71" providerId="ADAL" clId="{678FD101-9965-41B4-BD3C-5B2863843EEE}" dt="2024-08-06T16:35:54.077" v="2140" actId="26606"/>
          <ac:spMkLst>
            <pc:docMk/>
            <pc:sldMk cId="523760941" sldId="309"/>
            <ac:spMk id="18" creationId="{C1DD1A8A-57D5-4A81-AD04-532B043C5611}"/>
          </ac:spMkLst>
        </pc:spChg>
        <pc:spChg chg="add del">
          <ac:chgData name="Lyon, Jason" userId="446a2183-3eaa-4fc6-95b1-594fb3a6ec71" providerId="ADAL" clId="{678FD101-9965-41B4-BD3C-5B2863843EEE}" dt="2024-08-06T16:35:54.077" v="2140" actId="26606"/>
          <ac:spMkLst>
            <pc:docMk/>
            <pc:sldMk cId="523760941" sldId="309"/>
            <ac:spMk id="20" creationId="{007891EC-4501-44ED-A8C8-B11B6DB767AB}"/>
          </ac:spMkLst>
        </pc:spChg>
        <pc:picChg chg="mod">
          <ac:chgData name="Lyon, Jason" userId="446a2183-3eaa-4fc6-95b1-594fb3a6ec71" providerId="ADAL" clId="{678FD101-9965-41B4-BD3C-5B2863843EEE}" dt="2024-08-06T16:36:49.296" v="2149" actId="1076"/>
          <ac:picMkLst>
            <pc:docMk/>
            <pc:sldMk cId="523760941" sldId="309"/>
            <ac:picMk id="4" creationId="{64AB9071-C9ED-4DCA-9466-2F7C581DADE6}"/>
          </ac:picMkLst>
        </pc:picChg>
        <pc:cxnChg chg="add del">
          <ac:chgData name="Lyon, Jason" userId="446a2183-3eaa-4fc6-95b1-594fb3a6ec71" providerId="ADAL" clId="{678FD101-9965-41B4-BD3C-5B2863843EEE}" dt="2024-08-06T16:36:10.736" v="2142" actId="26606"/>
          <ac:cxnSpMkLst>
            <pc:docMk/>
            <pc:sldMk cId="523760941" sldId="309"/>
            <ac:cxnSpMk id="11" creationId="{AA2EAA10-076F-46BD-8F0F-B9A2FB77A85C}"/>
          </ac:cxnSpMkLst>
        </pc:cxnChg>
        <pc:cxnChg chg="add del">
          <ac:chgData name="Lyon, Jason" userId="446a2183-3eaa-4fc6-95b1-594fb3a6ec71" providerId="ADAL" clId="{678FD101-9965-41B4-BD3C-5B2863843EEE}" dt="2024-08-06T16:36:10.736" v="2142" actId="26606"/>
          <ac:cxnSpMkLst>
            <pc:docMk/>
            <pc:sldMk cId="523760941" sldId="309"/>
            <ac:cxnSpMk id="13" creationId="{D891E407-403B-4764-86C9-33A56D3BCAA3}"/>
          </ac:cxnSpMkLst>
        </pc:cxnChg>
      </pc:sldChg>
      <pc:sldChg chg="modSp modAnim">
        <pc:chgData name="Lyon, Jason" userId="446a2183-3eaa-4fc6-95b1-594fb3a6ec71" providerId="ADAL" clId="{678FD101-9965-41B4-BD3C-5B2863843EEE}" dt="2024-08-06T16:38:32.189" v="2153"/>
        <pc:sldMkLst>
          <pc:docMk/>
          <pc:sldMk cId="2456271486" sldId="310"/>
        </pc:sldMkLst>
        <pc:spChg chg="mod">
          <ac:chgData name="Lyon, Jason" userId="446a2183-3eaa-4fc6-95b1-594fb3a6ec71" providerId="ADAL" clId="{678FD101-9965-41B4-BD3C-5B2863843EEE}" dt="2024-08-06T15:20:05.433" v="285" actId="20577"/>
          <ac:spMkLst>
            <pc:docMk/>
            <pc:sldMk cId="2456271486" sldId="310"/>
            <ac:spMk id="2" creationId="{8649ECAE-239F-3447-A075-FCE3BBCE22A2}"/>
          </ac:spMkLst>
        </pc:spChg>
      </pc:sldChg>
      <pc:sldChg chg="modSp modAnim">
        <pc:chgData name="Lyon, Jason" userId="446a2183-3eaa-4fc6-95b1-594fb3a6ec71" providerId="ADAL" clId="{678FD101-9965-41B4-BD3C-5B2863843EEE}" dt="2024-08-06T16:41:27.863" v="2157" actId="14826"/>
        <pc:sldMkLst>
          <pc:docMk/>
          <pc:sldMk cId="2592496070" sldId="313"/>
        </pc:sldMkLst>
        <pc:spChg chg="mod">
          <ac:chgData name="Lyon, Jason" userId="446a2183-3eaa-4fc6-95b1-594fb3a6ec71" providerId="ADAL" clId="{678FD101-9965-41B4-BD3C-5B2863843EEE}" dt="2024-08-06T15:25:57.707" v="406" actId="20577"/>
          <ac:spMkLst>
            <pc:docMk/>
            <pc:sldMk cId="2592496070" sldId="313"/>
            <ac:spMk id="3" creationId="{A0694F7E-2348-7344-BCD2-ADA974584209}"/>
          </ac:spMkLst>
        </pc:spChg>
        <pc:picChg chg="mod">
          <ac:chgData name="Lyon, Jason" userId="446a2183-3eaa-4fc6-95b1-594fb3a6ec71" providerId="ADAL" clId="{678FD101-9965-41B4-BD3C-5B2863843EEE}" dt="2024-08-06T16:41:27.863" v="2157" actId="14826"/>
          <ac:picMkLst>
            <pc:docMk/>
            <pc:sldMk cId="2592496070" sldId="313"/>
            <ac:picMk id="5" creationId="{8583281A-83AD-C34C-A8D3-26CE8614305D}"/>
          </ac:picMkLst>
        </pc:picChg>
      </pc:sldChg>
      <pc:sldChg chg="del">
        <pc:chgData name="Lyon, Jason" userId="446a2183-3eaa-4fc6-95b1-594fb3a6ec71" providerId="ADAL" clId="{678FD101-9965-41B4-BD3C-5B2863843EEE}" dt="2024-08-06T15:22:03.298" v="331" actId="2696"/>
        <pc:sldMkLst>
          <pc:docMk/>
          <pc:sldMk cId="2943145331" sldId="314"/>
        </pc:sldMkLst>
      </pc:sldChg>
      <pc:sldChg chg="addSp delSp modSp mod">
        <pc:chgData name="Lyon, Jason" userId="446a2183-3eaa-4fc6-95b1-594fb3a6ec71" providerId="ADAL" clId="{678FD101-9965-41B4-BD3C-5B2863843EEE}" dt="2024-08-06T16:15:39.854" v="2115" actId="1076"/>
        <pc:sldMkLst>
          <pc:docMk/>
          <pc:sldMk cId="123844814" sldId="315"/>
        </pc:sldMkLst>
        <pc:spChg chg="add mod">
          <ac:chgData name="Lyon, Jason" userId="446a2183-3eaa-4fc6-95b1-594fb3a6ec71" providerId="ADAL" clId="{678FD101-9965-41B4-BD3C-5B2863843EEE}" dt="2024-08-06T16:15:39.854" v="2115" actId="1076"/>
          <ac:spMkLst>
            <pc:docMk/>
            <pc:sldMk cId="123844814" sldId="315"/>
            <ac:spMk id="2" creationId="{234592F7-BC6C-3E8F-5CE6-8B39CB5692E2}"/>
          </ac:spMkLst>
        </pc:spChg>
        <pc:spChg chg="add mod">
          <ac:chgData name="Lyon, Jason" userId="446a2183-3eaa-4fc6-95b1-594fb3a6ec71" providerId="ADAL" clId="{678FD101-9965-41B4-BD3C-5B2863843EEE}" dt="2024-08-06T16:14:26.014" v="2104" actId="33987"/>
          <ac:spMkLst>
            <pc:docMk/>
            <pc:sldMk cId="123844814" sldId="315"/>
            <ac:spMk id="3" creationId="{DA7BB56B-491C-A4B3-A9E1-6C2221FC5271}"/>
          </ac:spMkLst>
        </pc:spChg>
        <pc:spChg chg="del mod">
          <ac:chgData name="Lyon, Jason" userId="446a2183-3eaa-4fc6-95b1-594fb3a6ec71" providerId="ADAL" clId="{678FD101-9965-41B4-BD3C-5B2863843EEE}" dt="2024-08-06T16:13:32.772" v="2092" actId="478"/>
          <ac:spMkLst>
            <pc:docMk/>
            <pc:sldMk cId="123844814" sldId="315"/>
            <ac:spMk id="12" creationId="{2D79E888-817E-3916-3737-4B3B29136851}"/>
          </ac:spMkLst>
        </pc:spChg>
        <pc:picChg chg="mod">
          <ac:chgData name="Lyon, Jason" userId="446a2183-3eaa-4fc6-95b1-594fb3a6ec71" providerId="ADAL" clId="{678FD101-9965-41B4-BD3C-5B2863843EEE}" dt="2024-08-06T16:12:57.723" v="2084" actId="1076"/>
          <ac:picMkLst>
            <pc:docMk/>
            <pc:sldMk cId="123844814" sldId="315"/>
            <ac:picMk id="11" creationId="{5E7F36C9-1584-8D77-BF60-BCEA83D455D6}"/>
          </ac:picMkLst>
        </pc:picChg>
      </pc:sldChg>
      <pc:sldChg chg="del">
        <pc:chgData name="Lyon, Jason" userId="446a2183-3eaa-4fc6-95b1-594fb3a6ec71" providerId="ADAL" clId="{678FD101-9965-41B4-BD3C-5B2863843EEE}" dt="2024-08-06T15:21:15.696" v="286" actId="2696"/>
        <pc:sldMkLst>
          <pc:docMk/>
          <pc:sldMk cId="3831805870" sldId="316"/>
        </pc:sldMkLst>
      </pc:sldChg>
      <pc:sldChg chg="modSp">
        <pc:chgData name="Lyon, Jason" userId="446a2183-3eaa-4fc6-95b1-594fb3a6ec71" providerId="ADAL" clId="{678FD101-9965-41B4-BD3C-5B2863843EEE}" dt="2024-08-06T15:30:15.594" v="439" actId="20577"/>
        <pc:sldMkLst>
          <pc:docMk/>
          <pc:sldMk cId="2021026902" sldId="317"/>
        </pc:sldMkLst>
        <pc:spChg chg="mod">
          <ac:chgData name="Lyon, Jason" userId="446a2183-3eaa-4fc6-95b1-594fb3a6ec71" providerId="ADAL" clId="{678FD101-9965-41B4-BD3C-5B2863843EEE}" dt="2024-08-06T15:30:15.594" v="439" actId="20577"/>
          <ac:spMkLst>
            <pc:docMk/>
            <pc:sldMk cId="2021026902" sldId="317"/>
            <ac:spMk id="3" creationId="{454EF1AC-C80A-469C-86FF-3EAB564FA5B3}"/>
          </ac:spMkLst>
        </pc:spChg>
      </pc:sldChg>
      <pc:sldChg chg="modSp">
        <pc:chgData name="Lyon, Jason" userId="446a2183-3eaa-4fc6-95b1-594fb3a6ec71" providerId="ADAL" clId="{678FD101-9965-41B4-BD3C-5B2863843EEE}" dt="2024-08-06T16:22:41.353" v="2119" actId="14826"/>
        <pc:sldMkLst>
          <pc:docMk/>
          <pc:sldMk cId="284658737" sldId="318"/>
        </pc:sldMkLst>
        <pc:picChg chg="mod">
          <ac:chgData name="Lyon, Jason" userId="446a2183-3eaa-4fc6-95b1-594fb3a6ec71" providerId="ADAL" clId="{678FD101-9965-41B4-BD3C-5B2863843EEE}" dt="2024-08-06T16:22:41.353" v="2119" actId="14826"/>
          <ac:picMkLst>
            <pc:docMk/>
            <pc:sldMk cId="284658737" sldId="318"/>
            <ac:picMk id="4" creationId="{DC760E3B-A758-1E4C-BB60-C59053D450C6}"/>
          </ac:picMkLst>
        </pc:picChg>
      </pc:sldChg>
      <pc:sldChg chg="addSp delSp modSp mod setBg">
        <pc:chgData name="Lyon, Jason" userId="446a2183-3eaa-4fc6-95b1-594fb3a6ec71" providerId="ADAL" clId="{678FD101-9965-41B4-BD3C-5B2863843EEE}" dt="2024-08-06T16:45:12.865" v="2171" actId="14430"/>
        <pc:sldMkLst>
          <pc:docMk/>
          <pc:sldMk cId="2263944046" sldId="319"/>
        </pc:sldMkLst>
        <pc:spChg chg="del">
          <ac:chgData name="Lyon, Jason" userId="446a2183-3eaa-4fc6-95b1-594fb3a6ec71" providerId="ADAL" clId="{678FD101-9965-41B4-BD3C-5B2863843EEE}" dt="2024-08-06T16:43:11.687" v="2161" actId="26606"/>
          <ac:spMkLst>
            <pc:docMk/>
            <pc:sldMk cId="2263944046" sldId="319"/>
            <ac:spMk id="9" creationId="{80CCAACE-815D-4A79-875A-B7EFC28F7D2B}"/>
          </ac:spMkLst>
        </pc:spChg>
        <pc:spChg chg="add del">
          <ac:chgData name="Lyon, Jason" userId="446a2183-3eaa-4fc6-95b1-594fb3a6ec71" providerId="ADAL" clId="{678FD101-9965-41B4-BD3C-5B2863843EEE}" dt="2024-08-06T16:43:55.441" v="2163" actId="26606"/>
          <ac:spMkLst>
            <pc:docMk/>
            <pc:sldMk cId="2263944046" sldId="319"/>
            <ac:spMk id="14" creationId="{0205D939-00C4-4F2E-9797-3170DD040D90}"/>
          </ac:spMkLst>
        </pc:spChg>
        <pc:spChg chg="add del">
          <ac:chgData name="Lyon, Jason" userId="446a2183-3eaa-4fc6-95b1-594fb3a6ec71" providerId="ADAL" clId="{678FD101-9965-41B4-BD3C-5B2863843EEE}" dt="2024-08-06T16:43:55.441" v="2163" actId="26606"/>
          <ac:spMkLst>
            <pc:docMk/>
            <pc:sldMk cId="2263944046" sldId="319"/>
            <ac:spMk id="16" creationId="{38EE4E44-1403-472B-8C01-D354CB8F5AE7}"/>
          </ac:spMkLst>
        </pc:spChg>
        <pc:spChg chg="add del">
          <ac:chgData name="Lyon, Jason" userId="446a2183-3eaa-4fc6-95b1-594fb3a6ec71" providerId="ADAL" clId="{678FD101-9965-41B4-BD3C-5B2863843EEE}" dt="2024-08-06T16:43:55.441" v="2163" actId="26606"/>
          <ac:spMkLst>
            <pc:docMk/>
            <pc:sldMk cId="2263944046" sldId="319"/>
            <ac:spMk id="18" creationId="{583CCE40-4C5F-42D3-86D9-7892AD1E98E3}"/>
          </ac:spMkLst>
        </pc:spChg>
        <pc:spChg chg="add mod modVis">
          <ac:chgData name="Lyon, Jason" userId="446a2183-3eaa-4fc6-95b1-594fb3a6ec71" providerId="ADAL" clId="{678FD101-9965-41B4-BD3C-5B2863843EEE}" dt="2024-08-06T16:45:12.865" v="2171" actId="14430"/>
          <ac:spMkLst>
            <pc:docMk/>
            <pc:sldMk cId="2263944046" sldId="319"/>
            <ac:spMk id="23" creationId="{5F9CFCE6-877F-4858-B8BD-2C52CA8AFBC4}"/>
          </ac:spMkLst>
        </pc:spChg>
        <pc:spChg chg="add mod modVis">
          <ac:chgData name="Lyon, Jason" userId="446a2183-3eaa-4fc6-95b1-594fb3a6ec71" providerId="ADAL" clId="{678FD101-9965-41B4-BD3C-5B2863843EEE}" dt="2024-08-06T16:44:45.066" v="2167" actId="14429"/>
          <ac:spMkLst>
            <pc:docMk/>
            <pc:sldMk cId="2263944046" sldId="319"/>
            <ac:spMk id="25" creationId="{8213F8A0-12AE-4514-8372-0DD766EC28EE}"/>
          </ac:spMkLst>
        </pc:spChg>
        <pc:spChg chg="add mod modVis">
          <ac:chgData name="Lyon, Jason" userId="446a2183-3eaa-4fc6-95b1-594fb3a6ec71" providerId="ADAL" clId="{678FD101-9965-41B4-BD3C-5B2863843EEE}" dt="2024-08-06T16:44:42.626" v="2165" actId="14429"/>
          <ac:spMkLst>
            <pc:docMk/>
            <pc:sldMk cId="2263944046" sldId="319"/>
            <ac:spMk id="27" creationId="{9EFF17D4-9A8C-4CE5-B096-D8CCD4400437}"/>
          </ac:spMkLst>
        </pc:spChg>
        <pc:picChg chg="mod">
          <ac:chgData name="Lyon, Jason" userId="446a2183-3eaa-4fc6-95b1-594fb3a6ec71" providerId="ADAL" clId="{678FD101-9965-41B4-BD3C-5B2863843EEE}" dt="2024-08-06T16:43:11.687" v="2161" actId="26606"/>
          <ac:picMkLst>
            <pc:docMk/>
            <pc:sldMk cId="2263944046" sldId="319"/>
            <ac:picMk id="3" creationId="{57A6A8B8-631A-07E5-31E2-89C2E274379D}"/>
          </ac:picMkLst>
        </pc:picChg>
        <pc:picChg chg="mod">
          <ac:chgData name="Lyon, Jason" userId="446a2183-3eaa-4fc6-95b1-594fb3a6ec71" providerId="ADAL" clId="{678FD101-9965-41B4-BD3C-5B2863843EEE}" dt="2024-08-06T16:43:55.441" v="2163" actId="26606"/>
          <ac:picMkLst>
            <pc:docMk/>
            <pc:sldMk cId="2263944046" sldId="319"/>
            <ac:picMk id="4" creationId="{64AB9071-C9ED-4DCA-9466-2F7C581DADE6}"/>
          </ac:picMkLst>
        </pc:picChg>
      </pc:sldChg>
      <pc:sldChg chg="add del">
        <pc:chgData name="Lyon, Jason" userId="446a2183-3eaa-4fc6-95b1-594fb3a6ec71" providerId="ADAL" clId="{678FD101-9965-41B4-BD3C-5B2863843EEE}" dt="2024-08-06T15:26:13.680" v="408" actId="2696"/>
        <pc:sldMkLst>
          <pc:docMk/>
          <pc:sldMk cId="275208058" sldId="320"/>
        </pc:sldMkLst>
      </pc:sldChg>
      <pc:sldChg chg="addSp delSp modSp add mod ord delAnim">
        <pc:chgData name="Lyon, Jason" userId="446a2183-3eaa-4fc6-95b1-594fb3a6ec71" providerId="ADAL" clId="{678FD101-9965-41B4-BD3C-5B2863843EEE}" dt="2024-08-06T15:57:04.934" v="1368" actId="1076"/>
        <pc:sldMkLst>
          <pc:docMk/>
          <pc:sldMk cId="3721555710" sldId="320"/>
        </pc:sldMkLst>
        <pc:spChg chg="mod ord">
          <ac:chgData name="Lyon, Jason" userId="446a2183-3eaa-4fc6-95b1-594fb3a6ec71" providerId="ADAL" clId="{678FD101-9965-41B4-BD3C-5B2863843EEE}" dt="2024-08-06T15:42:19.527" v="880" actId="1076"/>
          <ac:spMkLst>
            <pc:docMk/>
            <pc:sldMk cId="3721555710" sldId="320"/>
            <ac:spMk id="2" creationId="{EFC396AF-7C26-7D41-873E-7539B89CA132}"/>
          </ac:spMkLst>
        </pc:spChg>
        <pc:spChg chg="del">
          <ac:chgData name="Lyon, Jason" userId="446a2183-3eaa-4fc6-95b1-594fb3a6ec71" providerId="ADAL" clId="{678FD101-9965-41B4-BD3C-5B2863843EEE}" dt="2024-08-06T15:32:22.366" v="500" actId="478"/>
          <ac:spMkLst>
            <pc:docMk/>
            <pc:sldMk cId="3721555710" sldId="320"/>
            <ac:spMk id="3" creationId="{4E2963CF-8166-884F-9232-700D91F0D139}"/>
          </ac:spMkLst>
        </pc:spChg>
        <pc:spChg chg="del">
          <ac:chgData name="Lyon, Jason" userId="446a2183-3eaa-4fc6-95b1-594fb3a6ec71" providerId="ADAL" clId="{678FD101-9965-41B4-BD3C-5B2863843EEE}" dt="2024-08-06T15:32:30.917" v="505" actId="478"/>
          <ac:spMkLst>
            <pc:docMk/>
            <pc:sldMk cId="3721555710" sldId="320"/>
            <ac:spMk id="4" creationId="{3841E9D5-D23D-A84A-B02E-2B3B006EB23D}"/>
          </ac:spMkLst>
        </pc:spChg>
        <pc:spChg chg="del">
          <ac:chgData name="Lyon, Jason" userId="446a2183-3eaa-4fc6-95b1-594fb3a6ec71" providerId="ADAL" clId="{678FD101-9965-41B4-BD3C-5B2863843EEE}" dt="2024-08-06T15:32:20.367" v="498" actId="478"/>
          <ac:spMkLst>
            <pc:docMk/>
            <pc:sldMk cId="3721555710" sldId="320"/>
            <ac:spMk id="12" creationId="{E32901F8-CA11-5644-A078-6080A973BC81}"/>
          </ac:spMkLst>
        </pc:spChg>
        <pc:spChg chg="add del">
          <ac:chgData name="Lyon, Jason" userId="446a2183-3eaa-4fc6-95b1-594fb3a6ec71" providerId="ADAL" clId="{678FD101-9965-41B4-BD3C-5B2863843EEE}" dt="2024-08-06T15:32:35.421" v="508" actId="478"/>
          <ac:spMkLst>
            <pc:docMk/>
            <pc:sldMk cId="3721555710" sldId="320"/>
            <ac:spMk id="13" creationId="{F887FCA2-8372-6140-84DF-F90A83F70F3B}"/>
          </ac:spMkLst>
        </pc:spChg>
        <pc:spChg chg="mod">
          <ac:chgData name="Lyon, Jason" userId="446a2183-3eaa-4fc6-95b1-594fb3a6ec71" providerId="ADAL" clId="{678FD101-9965-41B4-BD3C-5B2863843EEE}" dt="2024-08-06T15:57:04.934" v="1368" actId="1076"/>
          <ac:spMkLst>
            <pc:docMk/>
            <pc:sldMk cId="3721555710" sldId="320"/>
            <ac:spMk id="14" creationId="{63B15E49-BD96-1C46-83F2-31E80A3A0050}"/>
          </ac:spMkLst>
        </pc:spChg>
        <pc:spChg chg="del mod">
          <ac:chgData name="Lyon, Jason" userId="446a2183-3eaa-4fc6-95b1-594fb3a6ec71" providerId="ADAL" clId="{678FD101-9965-41B4-BD3C-5B2863843EEE}" dt="2024-08-06T15:32:29.438" v="504" actId="478"/>
          <ac:spMkLst>
            <pc:docMk/>
            <pc:sldMk cId="3721555710" sldId="320"/>
            <ac:spMk id="22" creationId="{A5DF9F0C-630F-A74A-8508-3A3A6BEC84FE}"/>
          </ac:spMkLst>
        </pc:spChg>
        <pc:spChg chg="del">
          <ac:chgData name="Lyon, Jason" userId="446a2183-3eaa-4fc6-95b1-594fb3a6ec71" providerId="ADAL" clId="{678FD101-9965-41B4-BD3C-5B2863843EEE}" dt="2024-08-06T15:32:31.896" v="506" actId="478"/>
          <ac:spMkLst>
            <pc:docMk/>
            <pc:sldMk cId="3721555710" sldId="320"/>
            <ac:spMk id="24" creationId="{4B776D58-80A8-644E-8FE0-86F830660295}"/>
          </ac:spMkLst>
        </pc:spChg>
        <pc:spChg chg="del">
          <ac:chgData name="Lyon, Jason" userId="446a2183-3eaa-4fc6-95b1-594fb3a6ec71" providerId="ADAL" clId="{678FD101-9965-41B4-BD3C-5B2863843EEE}" dt="2024-08-06T15:32:21.211" v="499" actId="478"/>
          <ac:spMkLst>
            <pc:docMk/>
            <pc:sldMk cId="3721555710" sldId="320"/>
            <ac:spMk id="45" creationId="{DB9803F8-5058-EF40-BB34-5EF238EE412F}"/>
          </ac:spMkLst>
        </pc:spChg>
        <pc:spChg chg="del">
          <ac:chgData name="Lyon, Jason" userId="446a2183-3eaa-4fc6-95b1-594fb3a6ec71" providerId="ADAL" clId="{678FD101-9965-41B4-BD3C-5B2863843EEE}" dt="2024-08-06T15:32:54.729" v="550" actId="478"/>
          <ac:spMkLst>
            <pc:docMk/>
            <pc:sldMk cId="3721555710" sldId="320"/>
            <ac:spMk id="47" creationId="{09A0C283-B330-5947-A248-994327AED7EF}"/>
          </ac:spMkLst>
        </pc:spChg>
        <pc:spChg chg="del">
          <ac:chgData name="Lyon, Jason" userId="446a2183-3eaa-4fc6-95b1-594fb3a6ec71" providerId="ADAL" clId="{678FD101-9965-41B4-BD3C-5B2863843EEE}" dt="2024-08-06T15:32:55.584" v="551" actId="478"/>
          <ac:spMkLst>
            <pc:docMk/>
            <pc:sldMk cId="3721555710" sldId="320"/>
            <ac:spMk id="51" creationId="{FE5FE91D-29E1-1D40-A81B-58E926C7BF99}"/>
          </ac:spMkLst>
        </pc:spChg>
        <pc:spChg chg="del mod">
          <ac:chgData name="Lyon, Jason" userId="446a2183-3eaa-4fc6-95b1-594fb3a6ec71" providerId="ADAL" clId="{678FD101-9965-41B4-BD3C-5B2863843EEE}" dt="2024-08-06T15:32:18.683" v="497" actId="478"/>
          <ac:spMkLst>
            <pc:docMk/>
            <pc:sldMk cId="3721555710" sldId="320"/>
            <ac:spMk id="52" creationId="{587DC191-CE04-F849-B67F-F3C50B5D9370}"/>
          </ac:spMkLst>
        </pc:spChg>
        <pc:spChg chg="del">
          <ac:chgData name="Lyon, Jason" userId="446a2183-3eaa-4fc6-95b1-594fb3a6ec71" providerId="ADAL" clId="{678FD101-9965-41B4-BD3C-5B2863843EEE}" dt="2024-08-06T15:32:15.687" v="495" actId="478"/>
          <ac:spMkLst>
            <pc:docMk/>
            <pc:sldMk cId="3721555710" sldId="320"/>
            <ac:spMk id="53" creationId="{7D955513-96C6-2945-A263-27FB66F23A38}"/>
          </ac:spMkLst>
        </pc:spChg>
        <pc:picChg chg="add del mod">
          <ac:chgData name="Lyon, Jason" userId="446a2183-3eaa-4fc6-95b1-594fb3a6ec71" providerId="ADAL" clId="{678FD101-9965-41B4-BD3C-5B2863843EEE}" dt="2024-08-06T15:42:59.909" v="913" actId="478"/>
          <ac:picMkLst>
            <pc:docMk/>
            <pc:sldMk cId="3721555710" sldId="320"/>
            <ac:picMk id="6" creationId="{48643762-B44E-5380-B844-9EBF725091A3}"/>
          </ac:picMkLst>
        </pc:picChg>
        <pc:picChg chg="add mod">
          <ac:chgData name="Lyon, Jason" userId="446a2183-3eaa-4fc6-95b1-594fb3a6ec71" providerId="ADAL" clId="{678FD101-9965-41B4-BD3C-5B2863843EEE}" dt="2024-08-06T15:42:28.117" v="882" actId="1076"/>
          <ac:picMkLst>
            <pc:docMk/>
            <pc:sldMk cId="3721555710" sldId="320"/>
            <ac:picMk id="8" creationId="{B8158F5E-C5DB-16C0-62F5-53D37C836D60}"/>
          </ac:picMkLst>
        </pc:picChg>
        <pc:picChg chg="add mod ord">
          <ac:chgData name="Lyon, Jason" userId="446a2183-3eaa-4fc6-95b1-594fb3a6ec71" providerId="ADAL" clId="{678FD101-9965-41B4-BD3C-5B2863843EEE}" dt="2024-08-06T15:43:13.248" v="916" actId="170"/>
          <ac:picMkLst>
            <pc:docMk/>
            <pc:sldMk cId="3721555710" sldId="320"/>
            <ac:picMk id="10" creationId="{5337469E-F1D0-D3BD-530D-CD466E8B2B63}"/>
          </ac:picMkLst>
        </pc:picChg>
        <pc:picChg chg="del">
          <ac:chgData name="Lyon, Jason" userId="446a2183-3eaa-4fc6-95b1-594fb3a6ec71" providerId="ADAL" clId="{678FD101-9965-41B4-BD3C-5B2863843EEE}" dt="2024-08-06T15:32:14.781" v="494" actId="478"/>
          <ac:picMkLst>
            <pc:docMk/>
            <pc:sldMk cId="3721555710" sldId="320"/>
            <ac:picMk id="11" creationId="{2BF8C150-818B-F84B-9B70-29F63FBE4678}"/>
          </ac:picMkLst>
        </pc:picChg>
        <pc:picChg chg="add del mod">
          <ac:chgData name="Lyon, Jason" userId="446a2183-3eaa-4fc6-95b1-594fb3a6ec71" providerId="ADAL" clId="{678FD101-9965-41B4-BD3C-5B2863843EEE}" dt="2024-08-06T15:42:00.738" v="877" actId="478"/>
          <ac:picMkLst>
            <pc:docMk/>
            <pc:sldMk cId="3721555710" sldId="320"/>
            <ac:picMk id="16" creationId="{102F92D5-EC64-15A3-8625-5E031D097B66}"/>
          </ac:picMkLst>
        </pc:picChg>
        <pc:picChg chg="add mod">
          <ac:chgData name="Lyon, Jason" userId="446a2183-3eaa-4fc6-95b1-594fb3a6ec71" providerId="ADAL" clId="{678FD101-9965-41B4-BD3C-5B2863843EEE}" dt="2024-08-06T15:42:31.319" v="883" actId="1076"/>
          <ac:picMkLst>
            <pc:docMk/>
            <pc:sldMk cId="3721555710" sldId="320"/>
            <ac:picMk id="18" creationId="{6A0B498A-7F29-74BB-9328-50CFA5EF97D3}"/>
          </ac:picMkLst>
        </pc:picChg>
        <pc:picChg chg="add mod">
          <ac:chgData name="Lyon, Jason" userId="446a2183-3eaa-4fc6-95b1-594fb3a6ec71" providerId="ADAL" clId="{678FD101-9965-41B4-BD3C-5B2863843EEE}" dt="2024-08-06T15:42:10.404" v="879" actId="1076"/>
          <ac:picMkLst>
            <pc:docMk/>
            <pc:sldMk cId="3721555710" sldId="320"/>
            <ac:picMk id="20" creationId="{E1A90200-CA86-B1FE-A80C-E6570F8FEA27}"/>
          </ac:picMkLst>
        </pc:picChg>
        <pc:picChg chg="add mod">
          <ac:chgData name="Lyon, Jason" userId="446a2183-3eaa-4fc6-95b1-594fb3a6ec71" providerId="ADAL" clId="{678FD101-9965-41B4-BD3C-5B2863843EEE}" dt="2024-08-06T15:42:06.656" v="878" actId="1076"/>
          <ac:picMkLst>
            <pc:docMk/>
            <pc:sldMk cId="3721555710" sldId="320"/>
            <ac:picMk id="23" creationId="{F4F41A5D-218A-1143-3DA8-21704FC2A79F}"/>
          </ac:picMkLst>
        </pc:picChg>
      </pc:sldChg>
      <pc:sldChg chg="new del">
        <pc:chgData name="Lyon, Jason" userId="446a2183-3eaa-4fc6-95b1-594fb3a6ec71" providerId="ADAL" clId="{678FD101-9965-41B4-BD3C-5B2863843EEE}" dt="2024-08-06T15:42:41.470" v="887" actId="2696"/>
        <pc:sldMkLst>
          <pc:docMk/>
          <pc:sldMk cId="1759436766" sldId="321"/>
        </pc:sldMkLst>
      </pc:sldChg>
      <pc:sldChg chg="modSp add del mod modAnim">
        <pc:chgData name="Lyon, Jason" userId="446a2183-3eaa-4fc6-95b1-594fb3a6ec71" providerId="ADAL" clId="{678FD101-9965-41B4-BD3C-5B2863843EEE}" dt="2024-08-06T15:40:22.106" v="848" actId="2696"/>
        <pc:sldMkLst>
          <pc:docMk/>
          <pc:sldMk cId="2036935864" sldId="321"/>
        </pc:sldMkLst>
        <pc:spChg chg="mod">
          <ac:chgData name="Lyon, Jason" userId="446a2183-3eaa-4fc6-95b1-594fb3a6ec71" providerId="ADAL" clId="{678FD101-9965-41B4-BD3C-5B2863843EEE}" dt="2024-08-06T15:40:03.252" v="847" actId="20577"/>
          <ac:spMkLst>
            <pc:docMk/>
            <pc:sldMk cId="2036935864" sldId="321"/>
            <ac:spMk id="3" creationId="{830D0668-2A4F-4F57-9E1D-BD714712DB08}"/>
          </ac:spMkLst>
        </pc:spChg>
      </pc:sldChg>
      <pc:sldChg chg="modSp add del mod ord modAnim">
        <pc:chgData name="Lyon, Jason" userId="446a2183-3eaa-4fc6-95b1-594fb3a6ec71" providerId="ADAL" clId="{678FD101-9965-41B4-BD3C-5B2863843EEE}" dt="2024-08-06T15:38:41.739" v="684" actId="2696"/>
        <pc:sldMkLst>
          <pc:docMk/>
          <pc:sldMk cId="4052121030" sldId="321"/>
        </pc:sldMkLst>
        <pc:spChg chg="mod">
          <ac:chgData name="Lyon, Jason" userId="446a2183-3eaa-4fc6-95b1-594fb3a6ec71" providerId="ADAL" clId="{678FD101-9965-41B4-BD3C-5B2863843EEE}" dt="2024-08-06T15:36:25.960" v="593" actId="20577"/>
          <ac:spMkLst>
            <pc:docMk/>
            <pc:sldMk cId="4052121030" sldId="321"/>
            <ac:spMk id="2" creationId="{8F55EBB5-B54C-41E2-AD7D-CACC15515887}"/>
          </ac:spMkLst>
        </pc:spChg>
        <pc:spChg chg="mod">
          <ac:chgData name="Lyon, Jason" userId="446a2183-3eaa-4fc6-95b1-594fb3a6ec71" providerId="ADAL" clId="{678FD101-9965-41B4-BD3C-5B2863843EEE}" dt="2024-08-06T15:37:20.306" v="683" actId="20577"/>
          <ac:spMkLst>
            <pc:docMk/>
            <pc:sldMk cId="4052121030" sldId="321"/>
            <ac:spMk id="3" creationId="{830D0668-2A4F-4F57-9E1D-BD714712DB08}"/>
          </ac:spMkLst>
        </pc:spChg>
      </pc:sldChg>
      <pc:sldChg chg="addSp delSp modSp add mod modAnim">
        <pc:chgData name="Lyon, Jason" userId="446a2183-3eaa-4fc6-95b1-594fb3a6ec71" providerId="ADAL" clId="{678FD101-9965-41B4-BD3C-5B2863843EEE}" dt="2024-08-06T16:08:58.981" v="2082"/>
        <pc:sldMkLst>
          <pc:docMk/>
          <pc:sldMk cId="1223548408" sldId="322"/>
        </pc:sldMkLst>
        <pc:spChg chg="mod">
          <ac:chgData name="Lyon, Jason" userId="446a2183-3eaa-4fc6-95b1-594fb3a6ec71" providerId="ADAL" clId="{678FD101-9965-41B4-BD3C-5B2863843EEE}" dt="2024-08-06T15:42:49.111" v="905" actId="20577"/>
          <ac:spMkLst>
            <pc:docMk/>
            <pc:sldMk cId="1223548408" sldId="322"/>
            <ac:spMk id="2" creationId="{EFC396AF-7C26-7D41-873E-7539B89CA132}"/>
          </ac:spMkLst>
        </pc:spChg>
        <pc:spChg chg="add mod">
          <ac:chgData name="Lyon, Jason" userId="446a2183-3eaa-4fc6-95b1-594fb3a6ec71" providerId="ADAL" clId="{678FD101-9965-41B4-BD3C-5B2863843EEE}" dt="2024-08-06T16:07:08.640" v="1856" actId="14100"/>
          <ac:spMkLst>
            <pc:docMk/>
            <pc:sldMk cId="1223548408" sldId="322"/>
            <ac:spMk id="3" creationId="{AEA4A873-3740-AECF-F76F-AE21CC4BCA5D}"/>
          </ac:spMkLst>
        </pc:spChg>
        <pc:spChg chg="mod">
          <ac:chgData name="Lyon, Jason" userId="446a2183-3eaa-4fc6-95b1-594fb3a6ec71" providerId="ADAL" clId="{678FD101-9965-41B4-BD3C-5B2863843EEE}" dt="2024-08-06T15:56:59.778" v="1367" actId="1076"/>
          <ac:spMkLst>
            <pc:docMk/>
            <pc:sldMk cId="1223548408" sldId="322"/>
            <ac:spMk id="14" creationId="{63B15E49-BD96-1C46-83F2-31E80A3A0050}"/>
          </ac:spMkLst>
        </pc:spChg>
        <pc:spChg chg="add del mod">
          <ac:chgData name="Lyon, Jason" userId="446a2183-3eaa-4fc6-95b1-594fb3a6ec71" providerId="ADAL" clId="{678FD101-9965-41B4-BD3C-5B2863843EEE}" dt="2024-08-06T16:08:58.981" v="2082"/>
          <ac:spMkLst>
            <pc:docMk/>
            <pc:sldMk cId="1223548408" sldId="322"/>
            <ac:spMk id="15" creationId="{854AA070-6A24-3DFD-0C8E-0B95901AA83A}"/>
          </ac:spMkLst>
        </pc:spChg>
        <pc:spChg chg="add mod">
          <ac:chgData name="Lyon, Jason" userId="446a2183-3eaa-4fc6-95b1-594fb3a6ec71" providerId="ADAL" clId="{678FD101-9965-41B4-BD3C-5B2863843EEE}" dt="2024-08-06T16:08:32.594" v="2077" actId="20577"/>
          <ac:spMkLst>
            <pc:docMk/>
            <pc:sldMk cId="1223548408" sldId="322"/>
            <ac:spMk id="16" creationId="{2FB5A3AF-6590-6CA5-6EEC-F63F3EB39EAA}"/>
          </ac:spMkLst>
        </pc:spChg>
        <pc:picChg chg="add mod">
          <ac:chgData name="Lyon, Jason" userId="446a2183-3eaa-4fc6-95b1-594fb3a6ec71" providerId="ADAL" clId="{678FD101-9965-41B4-BD3C-5B2863843EEE}" dt="2024-08-06T15:49:10.853" v="1113" actId="14100"/>
          <ac:picMkLst>
            <pc:docMk/>
            <pc:sldMk cId="1223548408" sldId="322"/>
            <ac:picMk id="5" creationId="{839D73EC-829D-CDEC-1F5B-AD9546946F16}"/>
          </ac:picMkLst>
        </pc:picChg>
        <pc:picChg chg="del">
          <ac:chgData name="Lyon, Jason" userId="446a2183-3eaa-4fc6-95b1-594fb3a6ec71" providerId="ADAL" clId="{678FD101-9965-41B4-BD3C-5B2863843EEE}" dt="2024-08-06T15:42:52.116" v="909" actId="478"/>
          <ac:picMkLst>
            <pc:docMk/>
            <pc:sldMk cId="1223548408" sldId="322"/>
            <ac:picMk id="6" creationId="{48643762-B44E-5380-B844-9EBF725091A3}"/>
          </ac:picMkLst>
        </pc:picChg>
        <pc:picChg chg="del">
          <ac:chgData name="Lyon, Jason" userId="446a2183-3eaa-4fc6-95b1-594fb3a6ec71" providerId="ADAL" clId="{678FD101-9965-41B4-BD3C-5B2863843EEE}" dt="2024-08-06T15:42:50.662" v="906" actId="478"/>
          <ac:picMkLst>
            <pc:docMk/>
            <pc:sldMk cId="1223548408" sldId="322"/>
            <ac:picMk id="8" creationId="{B8158F5E-C5DB-16C0-62F5-53D37C836D60}"/>
          </ac:picMkLst>
        </pc:picChg>
        <pc:picChg chg="add mod">
          <ac:chgData name="Lyon, Jason" userId="446a2183-3eaa-4fc6-95b1-594fb3a6ec71" providerId="ADAL" clId="{678FD101-9965-41B4-BD3C-5B2863843EEE}" dt="2024-08-06T15:48:30.034" v="1108" actId="1076"/>
          <ac:picMkLst>
            <pc:docMk/>
            <pc:sldMk cId="1223548408" sldId="322"/>
            <ac:picMk id="9" creationId="{2E1ECBC9-67CE-98B0-1259-82F3998E96F6}"/>
          </ac:picMkLst>
        </pc:picChg>
        <pc:picChg chg="del">
          <ac:chgData name="Lyon, Jason" userId="446a2183-3eaa-4fc6-95b1-594fb3a6ec71" providerId="ADAL" clId="{678FD101-9965-41B4-BD3C-5B2863843EEE}" dt="2024-08-06T15:42:51.211" v="907" actId="478"/>
          <ac:picMkLst>
            <pc:docMk/>
            <pc:sldMk cId="1223548408" sldId="322"/>
            <ac:picMk id="10" creationId="{5337469E-F1D0-D3BD-530D-CD466E8B2B63}"/>
          </ac:picMkLst>
        </pc:picChg>
        <pc:picChg chg="add mod">
          <ac:chgData name="Lyon, Jason" userId="446a2183-3eaa-4fc6-95b1-594fb3a6ec71" providerId="ADAL" clId="{678FD101-9965-41B4-BD3C-5B2863843EEE}" dt="2024-08-06T15:48:25.063" v="1107" actId="14100"/>
          <ac:picMkLst>
            <pc:docMk/>
            <pc:sldMk cId="1223548408" sldId="322"/>
            <ac:picMk id="12" creationId="{B4D2EB9A-23F6-73C2-9311-EF9F3BEBBE0F}"/>
          </ac:picMkLst>
        </pc:picChg>
        <pc:picChg chg="del">
          <ac:chgData name="Lyon, Jason" userId="446a2183-3eaa-4fc6-95b1-594fb3a6ec71" providerId="ADAL" clId="{678FD101-9965-41B4-BD3C-5B2863843EEE}" dt="2024-08-06T15:42:51.629" v="908" actId="478"/>
          <ac:picMkLst>
            <pc:docMk/>
            <pc:sldMk cId="1223548408" sldId="322"/>
            <ac:picMk id="18" creationId="{6A0B498A-7F29-74BB-9328-50CFA5EF97D3}"/>
          </ac:picMkLst>
        </pc:picChg>
        <pc:picChg chg="del">
          <ac:chgData name="Lyon, Jason" userId="446a2183-3eaa-4fc6-95b1-594fb3a6ec71" providerId="ADAL" clId="{678FD101-9965-41B4-BD3C-5B2863843EEE}" dt="2024-08-06T15:42:52.699" v="910" actId="478"/>
          <ac:picMkLst>
            <pc:docMk/>
            <pc:sldMk cId="1223548408" sldId="322"/>
            <ac:picMk id="20" creationId="{E1A90200-CA86-B1FE-A80C-E6570F8FEA27}"/>
          </ac:picMkLst>
        </pc:picChg>
        <pc:picChg chg="del">
          <ac:chgData name="Lyon, Jason" userId="446a2183-3eaa-4fc6-95b1-594fb3a6ec71" providerId="ADAL" clId="{678FD101-9965-41B4-BD3C-5B2863843EEE}" dt="2024-08-06T15:42:53.152" v="911" actId="478"/>
          <ac:picMkLst>
            <pc:docMk/>
            <pc:sldMk cId="1223548408" sldId="322"/>
            <ac:picMk id="23" creationId="{F4F41A5D-218A-1143-3DA8-21704FC2A79F}"/>
          </ac:picMkLst>
        </pc:picChg>
      </pc:sldChg>
      <pc:sldChg chg="addSp delSp modSp add mod delAnim modAnim">
        <pc:chgData name="Lyon, Jason" userId="446a2183-3eaa-4fc6-95b1-594fb3a6ec71" providerId="ADAL" clId="{678FD101-9965-41B4-BD3C-5B2863843EEE}" dt="2024-08-06T16:02:28.911" v="1709"/>
        <pc:sldMkLst>
          <pc:docMk/>
          <pc:sldMk cId="1076784700" sldId="323"/>
        </pc:sldMkLst>
        <pc:spChg chg="mod">
          <ac:chgData name="Lyon, Jason" userId="446a2183-3eaa-4fc6-95b1-594fb3a6ec71" providerId="ADAL" clId="{678FD101-9965-41B4-BD3C-5B2863843EEE}" dt="2024-08-06T15:54:51.436" v="1271" actId="20577"/>
          <ac:spMkLst>
            <pc:docMk/>
            <pc:sldMk cId="1076784700" sldId="323"/>
            <ac:spMk id="2" creationId="{EFC396AF-7C26-7D41-873E-7539B89CA132}"/>
          </ac:spMkLst>
        </pc:spChg>
        <pc:spChg chg="mod">
          <ac:chgData name="Lyon, Jason" userId="446a2183-3eaa-4fc6-95b1-594fb3a6ec71" providerId="ADAL" clId="{678FD101-9965-41B4-BD3C-5B2863843EEE}" dt="2024-08-06T16:00:22.749" v="1698" actId="20577"/>
          <ac:spMkLst>
            <pc:docMk/>
            <pc:sldMk cId="1076784700" sldId="323"/>
            <ac:spMk id="3" creationId="{AEA4A873-3740-AECF-F76F-AE21CC4BCA5D}"/>
          </ac:spMkLst>
        </pc:spChg>
        <pc:spChg chg="add mod">
          <ac:chgData name="Lyon, Jason" userId="446a2183-3eaa-4fc6-95b1-594fb3a6ec71" providerId="ADAL" clId="{678FD101-9965-41B4-BD3C-5B2863843EEE}" dt="2024-08-06T15:59:21.724" v="1630" actId="1076"/>
          <ac:spMkLst>
            <pc:docMk/>
            <pc:sldMk cId="1076784700" sldId="323"/>
            <ac:spMk id="7" creationId="{1D69030C-2950-5607-19C6-A2D155BB2ED1}"/>
          </ac:spMkLst>
        </pc:spChg>
        <pc:spChg chg="add mod">
          <ac:chgData name="Lyon, Jason" userId="446a2183-3eaa-4fc6-95b1-594fb3a6ec71" providerId="ADAL" clId="{678FD101-9965-41B4-BD3C-5B2863843EEE}" dt="2024-08-06T15:59:35.411" v="1633" actId="13822"/>
          <ac:spMkLst>
            <pc:docMk/>
            <pc:sldMk cId="1076784700" sldId="323"/>
            <ac:spMk id="8" creationId="{DA1AFAAD-B565-E14C-E3AC-BF16A1A6CCDD}"/>
          </ac:spMkLst>
        </pc:spChg>
        <pc:spChg chg="add mod">
          <ac:chgData name="Lyon, Jason" userId="446a2183-3eaa-4fc6-95b1-594fb3a6ec71" providerId="ADAL" clId="{678FD101-9965-41B4-BD3C-5B2863843EEE}" dt="2024-08-06T15:59:58.072" v="1644" actId="13822"/>
          <ac:spMkLst>
            <pc:docMk/>
            <pc:sldMk cId="1076784700" sldId="323"/>
            <ac:spMk id="10" creationId="{E80FDDCD-5275-EB59-19E9-C20D4E3BB21B}"/>
          </ac:spMkLst>
        </pc:spChg>
        <pc:spChg chg="mod">
          <ac:chgData name="Lyon, Jason" userId="446a2183-3eaa-4fc6-95b1-594fb3a6ec71" providerId="ADAL" clId="{678FD101-9965-41B4-BD3C-5B2863843EEE}" dt="2024-08-06T15:56:53.416" v="1366" actId="1076"/>
          <ac:spMkLst>
            <pc:docMk/>
            <pc:sldMk cId="1076784700" sldId="323"/>
            <ac:spMk id="14" creationId="{63B15E49-BD96-1C46-83F2-31E80A3A0050}"/>
          </ac:spMkLst>
        </pc:spChg>
        <pc:picChg chg="del">
          <ac:chgData name="Lyon, Jason" userId="446a2183-3eaa-4fc6-95b1-594fb3a6ec71" providerId="ADAL" clId="{678FD101-9965-41B4-BD3C-5B2863843EEE}" dt="2024-08-06T15:54:39.217" v="1218" actId="478"/>
          <ac:picMkLst>
            <pc:docMk/>
            <pc:sldMk cId="1076784700" sldId="323"/>
            <ac:picMk id="5" creationId="{839D73EC-829D-CDEC-1F5B-AD9546946F16}"/>
          </ac:picMkLst>
        </pc:picChg>
        <pc:picChg chg="add mod">
          <ac:chgData name="Lyon, Jason" userId="446a2183-3eaa-4fc6-95b1-594fb3a6ec71" providerId="ADAL" clId="{678FD101-9965-41B4-BD3C-5B2863843EEE}" dt="2024-08-06T15:55:34.227" v="1293" actId="1076"/>
          <ac:picMkLst>
            <pc:docMk/>
            <pc:sldMk cId="1076784700" sldId="323"/>
            <ac:picMk id="6" creationId="{11B40A27-43B1-232F-EFEB-BC4F9E889AE8}"/>
          </ac:picMkLst>
        </pc:picChg>
        <pc:picChg chg="del">
          <ac:chgData name="Lyon, Jason" userId="446a2183-3eaa-4fc6-95b1-594fb3a6ec71" providerId="ADAL" clId="{678FD101-9965-41B4-BD3C-5B2863843EEE}" dt="2024-08-06T15:54:39.672" v="1219" actId="478"/>
          <ac:picMkLst>
            <pc:docMk/>
            <pc:sldMk cId="1076784700" sldId="323"/>
            <ac:picMk id="9" creationId="{2E1ECBC9-67CE-98B0-1259-82F3998E96F6}"/>
          </ac:picMkLst>
        </pc:picChg>
        <pc:picChg chg="del">
          <ac:chgData name="Lyon, Jason" userId="446a2183-3eaa-4fc6-95b1-594fb3a6ec71" providerId="ADAL" clId="{678FD101-9965-41B4-BD3C-5B2863843EEE}" dt="2024-08-06T15:54:40.134" v="1220" actId="478"/>
          <ac:picMkLst>
            <pc:docMk/>
            <pc:sldMk cId="1076784700" sldId="323"/>
            <ac:picMk id="12" creationId="{B4D2EB9A-23F6-73C2-9311-EF9F3BEBBE0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B7783-69B9-5E45-92D6-C838EE1197E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FE477-2A96-D64B-A04D-93D12C9D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FE477-2A96-D64B-A04D-93D12C9D9E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0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554-CE80-6B42-BED8-086EEC72F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E1FE8-B697-8145-8106-89502C3CF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7F3D4-6A29-3749-BF10-53F3D5F7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CCA20-8C9B-DC42-8E78-18B8E258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F74FF-F070-734B-B43F-4D0744E61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0187-B5D3-B849-A0C4-708385AA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5F574-99ED-7F42-9DC6-ADECF1103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FBBFE-035C-0541-9E8C-68DCBC42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BCFB1-7422-6D44-BC93-7FA3CAA0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458E8-F542-ED41-9A1B-C6DD1062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0187-B5D3-B849-A0C4-708385AA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5F574-99ED-7F42-9DC6-ADECF1103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FBBFE-035C-0541-9E8C-68DCBC42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BCFB1-7422-6D44-BC93-7FA3CAA0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458E8-F542-ED41-9A1B-C6DD1062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5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C31AF-8AC3-6C4A-B87C-4731A28FE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0AFF5-2804-C044-A4E7-E16838B9A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ADBEC-978C-EE47-B584-446BF1DD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1FA11-A066-C147-B3D0-846FB1FF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CB638-8FDE-464B-B9F1-D162218E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C31AF-8AC3-6C4A-B87C-4731A28FE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0AFF5-2804-C044-A4E7-E16838B9A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ADBEC-978C-EE47-B584-446BF1DD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1FA11-A066-C147-B3D0-846FB1FF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CB638-8FDE-464B-B9F1-D162218E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554-CE80-6B42-BED8-086EEC72F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E1FE8-B697-8145-8106-89502C3CF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7F3D4-6A29-3749-BF10-53F3D5F7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CCA20-8C9B-DC42-8E78-18B8E258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F74FF-F070-734B-B43F-4D0744E61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E3CB-2027-AF41-9B91-A922C6B8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CBDB-5400-9543-8E02-AC8379423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BBDF-C0E0-534B-AC83-E8EE94B5A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14C47-5E0E-DD4F-9534-F7BA35C75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62154-3F99-5B42-9E57-E1A5653B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E3CB-2027-AF41-9B91-A922C6B8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CBDB-5400-9543-8E02-AC8379423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BBDF-C0E0-534B-AC83-E8EE94B5A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14C47-5E0E-DD4F-9534-F7BA35C75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62154-3F99-5B42-9E57-E1A5653B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5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25DB-3E8D-8149-8BFC-989368EA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A2822-036D-814D-A73F-E3577069B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BDF9B-5B99-FD4C-A212-FE7B1B48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A19DA-47AD-C74D-9284-73C52E71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80774-4368-F143-B8B0-9F95A67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1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25DB-3E8D-8149-8BFC-989368EA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A2822-036D-814D-A73F-E3577069B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BDF9B-5B99-FD4C-A212-FE7B1B48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A19DA-47AD-C74D-9284-73C52E71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80774-4368-F143-B8B0-9F95A67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1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235A-30F3-7348-98B2-1C7CDC85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0D004-2853-2442-8474-005A2C680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1AB91-C500-B042-889E-35E30E891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A3D78-157F-4E4C-B869-BEA8142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58701-F312-9C4E-BB91-08B9B015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2A699-3E8E-1544-94AE-32C1BFC3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235A-30F3-7348-98B2-1C7CDC85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0D004-2853-2442-8474-005A2C680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1AB91-C500-B042-889E-35E30E891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A3D78-157F-4E4C-B869-BEA8142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58701-F312-9C4E-BB91-08B9B015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2A699-3E8E-1544-94AE-32C1BFC3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4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A8A65-03DE-5544-8D72-1B7626D9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9E822-0665-CB4B-BA3F-9333EF907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7B3E9-40C4-7344-B8F6-5FFE4DB32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A7975-D227-A24D-B81F-8C486C88D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4D874F-0A58-A749-B012-E3FC5AF96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91686C-CA6E-7740-8DE3-AB8109E7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7E39D-DEF7-DD40-ACFD-D349B2F49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9CFF4-62EA-2145-891F-82E65ED3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A8A65-03DE-5544-8D72-1B7626D9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9E822-0665-CB4B-BA3F-9333EF907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7B3E9-40C4-7344-B8F6-5FFE4DB32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A7975-D227-A24D-B81F-8C486C88D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4D874F-0A58-A749-B012-E3FC5AF96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91686C-CA6E-7740-8DE3-AB8109E7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7E39D-DEF7-DD40-ACFD-D349B2F49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9CFF4-62EA-2145-891F-82E65ED3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8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804A-C66D-7C43-B7C5-EA3BE385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6C09E-686D-1B48-8CE8-998C70C5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87972-0F11-BC46-8B48-FE46163B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854A4-56E9-2F4E-964F-C21E63CC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804A-C66D-7C43-B7C5-EA3BE385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6C09E-686D-1B48-8CE8-998C70C5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87972-0F11-BC46-8B48-FE46163B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854A4-56E9-2F4E-964F-C21E63CC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0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83FAE3-05CC-FD48-8609-0FE70B31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DC9706-6FDA-D24E-8B0F-9D818796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F9AF0-0788-014A-B0FA-8096AA10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83FAE3-05CC-FD48-8609-0FE70B31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DC9706-6FDA-D24E-8B0F-9D818796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F9AF0-0788-014A-B0FA-8096AA10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8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9CDE-C883-2949-82F5-4BF6865C6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57682-7761-2E49-8D40-0F5B860F7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C562E-5857-8B49-A27C-FE429F3C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0EB86-0C49-7B41-BACE-EF6323AC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B3A2F-7C77-7D4D-9FBF-1A475180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A7C02-292D-3042-9881-A9EE6682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9CDE-C883-2949-82F5-4BF6865C6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57682-7761-2E49-8D40-0F5B860F7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C562E-5857-8B49-A27C-FE429F3C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0EB86-0C49-7B41-BACE-EF6323AC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B3A2F-7C77-7D4D-9FBF-1A475180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A7C02-292D-3042-9881-A9EE6682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4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3B01-BCA0-5C4B-A7B9-1261E1C6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8CE5E-B49E-7B4A-9582-98EA44F54F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C32F4-E76B-6F41-8D48-E44209DBC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84B31-B06D-5F41-8BB1-8333429A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EA0B8-2537-3340-9338-DFDE8759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ACC5A-B1FA-FB4A-936E-45F007E4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3B01-BCA0-5C4B-A7B9-1261E1C6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8CE5E-B49E-7B4A-9582-98EA44F54F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C32F4-E76B-6F41-8D48-E44209DBC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84B31-B06D-5F41-8BB1-8333429A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EA0B8-2537-3340-9338-DFDE8759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ACC5A-B1FA-FB4A-936E-45F007E4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C2233B-E007-4446-B308-59142435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33B31-7974-984F-8A2F-4FCAF42E2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92D32-CB5C-BE41-BA7A-10FDCCD8D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B3C14-5387-AF4B-BFBE-D4E280A83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47ED1-6412-5945-A122-79205ACC1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0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C2233B-E007-4446-B308-59142435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33B31-7974-984F-8A2F-4FCAF42E2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92D32-CB5C-BE41-BA7A-10FDCCD8D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B3C14-5387-AF4B-BFBE-D4E280A83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47ED1-6412-5945-A122-79205ACC1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0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slide" Target="slide190.xml"/><Relationship Id="rId3" Type="http://schemas.openxmlformats.org/officeDocument/2006/relationships/image" Target="../media/image9.png"/><Relationship Id="rId7" Type="http://schemas.openxmlformats.org/officeDocument/2006/relationships/slide" Target="slide120.xml"/><Relationship Id="rId12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0.png"/><Relationship Id="rId5" Type="http://schemas.openxmlformats.org/officeDocument/2006/relationships/image" Target="../media/image140.png"/><Relationship Id="rId10" Type="http://schemas.openxmlformats.org/officeDocument/2006/relationships/slide" Target="slide150.xml"/><Relationship Id="rId4" Type="http://schemas.openxmlformats.org/officeDocument/2006/relationships/slide" Target="slide80.xml"/><Relationship Id="rId9" Type="http://schemas.openxmlformats.org/officeDocument/2006/relationships/image" Target="../media/image11.png"/><Relationship Id="rId1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ranscripts@utc.edu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slide" Target="slide190.xml"/><Relationship Id="rId3" Type="http://schemas.openxmlformats.org/officeDocument/2006/relationships/image" Target="../media/image9.png"/><Relationship Id="rId7" Type="http://schemas.openxmlformats.org/officeDocument/2006/relationships/slide" Target="slide120.xml"/><Relationship Id="rId12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0.png"/><Relationship Id="rId5" Type="http://schemas.openxmlformats.org/officeDocument/2006/relationships/image" Target="../media/image140.png"/><Relationship Id="rId10" Type="http://schemas.openxmlformats.org/officeDocument/2006/relationships/slide" Target="slide150.xml"/><Relationship Id="rId4" Type="http://schemas.openxmlformats.org/officeDocument/2006/relationships/slide" Target="slide80.xml"/><Relationship Id="rId9" Type="http://schemas.openxmlformats.org/officeDocument/2006/relationships/image" Target="../media/image11.png"/><Relationship Id="rId1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admissionsrequest@utc.edu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ason-Lyon@utc.edu" TargetMode="External"/><Relationship Id="rId5" Type="http://schemas.openxmlformats.org/officeDocument/2006/relationships/hyperlink" Target="mailto:transcripts@utc.edu" TargetMode="External"/><Relationship Id="rId4" Type="http://schemas.openxmlformats.org/officeDocument/2006/relationships/hyperlink" Target="mailto:tours@utc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slide" Target="slide190.xml"/><Relationship Id="rId3" Type="http://schemas.openxmlformats.org/officeDocument/2006/relationships/image" Target="../media/image9.png"/><Relationship Id="rId7" Type="http://schemas.openxmlformats.org/officeDocument/2006/relationships/slide" Target="slide120.xml"/><Relationship Id="rId12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0.png"/><Relationship Id="rId5" Type="http://schemas.openxmlformats.org/officeDocument/2006/relationships/image" Target="../media/image10.png"/><Relationship Id="rId10" Type="http://schemas.openxmlformats.org/officeDocument/2006/relationships/slide" Target="slide150.xml"/><Relationship Id="rId4" Type="http://schemas.openxmlformats.org/officeDocument/2006/relationships/image" Target="../media/image50.png"/><Relationship Id="rId9" Type="http://schemas.openxmlformats.org/officeDocument/2006/relationships/image" Target="../media/image11.png"/><Relationship Id="rId1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190.xml"/><Relationship Id="rId3" Type="http://schemas.openxmlformats.org/officeDocument/2006/relationships/image" Target="../media/image9.png"/><Relationship Id="rId7" Type="http://schemas.openxmlformats.org/officeDocument/2006/relationships/slide" Target="slide10.xml"/><Relationship Id="rId12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0.png"/><Relationship Id="rId5" Type="http://schemas.openxmlformats.org/officeDocument/2006/relationships/image" Target="../media/image140.png"/><Relationship Id="rId10" Type="http://schemas.openxmlformats.org/officeDocument/2006/relationships/slide" Target="slide150.xml"/><Relationship Id="rId4" Type="http://schemas.openxmlformats.org/officeDocument/2006/relationships/slide" Target="slide80.xml"/><Relationship Id="rId9" Type="http://schemas.openxmlformats.org/officeDocument/2006/relationships/image" Target="../media/image11.png"/><Relationship Id="rId1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ity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64AB9071-C9ED-4DCA-9466-2F7C581DA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20" y="-42081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988B9-182C-4D98-A25F-C8404ADE2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2950" y="4581526"/>
            <a:ext cx="5962906" cy="2670980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3600" b="1" dirty="0">
                <a:ln w="22225">
                  <a:solidFill>
                    <a:srgbClr val="112D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UTC </a:t>
            </a:r>
            <a:br>
              <a:rPr lang="en-US" sz="3600" b="1" dirty="0">
                <a:ln w="22225">
                  <a:solidFill>
                    <a:srgbClr val="112D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b="1" dirty="0">
                <a:ln w="22225">
                  <a:solidFill>
                    <a:srgbClr val="112D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Conference for Counselors</a:t>
            </a:r>
            <a:br>
              <a:rPr lang="en-US" sz="3600" b="1" dirty="0">
                <a:ln w="22225">
                  <a:solidFill>
                    <a:srgbClr val="112D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b="1" dirty="0">
                <a:ln w="22225">
                  <a:solidFill>
                    <a:srgbClr val="112D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5237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54D4E73-B5E2-DC4B-9548-16011C994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FD2CA-99AC-4F47-A11D-3A8B8A524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Upcoming Events</a:t>
            </a:r>
          </a:p>
        </p:txBody>
      </p:sp>
    </p:spTree>
    <p:extLst>
      <p:ext uri="{BB962C8B-B14F-4D97-AF65-F5344CB8AC3E}">
        <p14:creationId xmlns:p14="http://schemas.microsoft.com/office/powerpoint/2010/main" val="308031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2EFE85-8A59-48E4-8186-BA55BF96F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10852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112D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A7B5C-92C7-4ED9-BF93-7E66168F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DB735"/>
                </a:solidFill>
              </a:rPr>
              <a:t>Upcoming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EF1AC-C80A-469C-86FF-3EAB564FA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en-US" sz="3600" dirty="0"/>
              <a:t>Blue &amp; Gold Preview Day</a:t>
            </a:r>
          </a:p>
          <a:p>
            <a:pPr lvl="1"/>
            <a:r>
              <a:rPr lang="en-US" dirty="0"/>
              <a:t>November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endParaRPr lang="en-US" b="1" dirty="0"/>
          </a:p>
          <a:p>
            <a:pPr lvl="1"/>
            <a:endParaRPr lang="en-US" sz="1200" b="1" dirty="0"/>
          </a:p>
          <a:p>
            <a:pPr lvl="1"/>
            <a:endParaRPr lang="en-US" sz="1200" b="1" dirty="0"/>
          </a:p>
          <a:p>
            <a:r>
              <a:rPr lang="en-US" sz="2400" b="1" dirty="0"/>
              <a:t>Our largest event</a:t>
            </a:r>
          </a:p>
          <a:p>
            <a:pPr lvl="1"/>
            <a:r>
              <a:rPr lang="en-US" sz="1800" b="1" dirty="0"/>
              <a:t>Over 1600 guests</a:t>
            </a:r>
          </a:p>
          <a:p>
            <a:pPr lvl="1"/>
            <a:r>
              <a:rPr lang="en-US" sz="1800" b="1" dirty="0"/>
              <a:t>Campus tour</a:t>
            </a:r>
          </a:p>
          <a:p>
            <a:pPr lvl="1"/>
            <a:r>
              <a:rPr lang="en-US" sz="1800" b="1" dirty="0"/>
              <a:t>Housing tour</a:t>
            </a:r>
          </a:p>
          <a:p>
            <a:pPr lvl="1"/>
            <a:r>
              <a:rPr lang="en-US" sz="1800" b="1" dirty="0"/>
              <a:t>Department fair</a:t>
            </a:r>
          </a:p>
          <a:p>
            <a:pPr lvl="1"/>
            <a:r>
              <a:rPr lang="en-US" sz="1800" b="1" dirty="0"/>
              <a:t>Application workshop</a:t>
            </a:r>
          </a:p>
          <a:p>
            <a:pPr marL="0" indent="0">
              <a:buNone/>
            </a:pPr>
            <a:endParaRPr lang="en-US" sz="1600" b="1" dirty="0"/>
          </a:p>
          <a:p>
            <a:pPr lvl="1"/>
            <a:endParaRPr lang="en-US" sz="1600" dirty="0"/>
          </a:p>
          <a:p>
            <a:pPr lvl="1"/>
            <a:endParaRPr lang="en-US" sz="12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3903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2EFE85-8A59-48E4-8186-BA55BF96F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r="8448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112D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EF1AC-C80A-469C-86FF-3EAB564FA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88" y="1690688"/>
            <a:ext cx="3941499" cy="4984905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000" b="1" dirty="0"/>
              <a:t>Bringing UTC to you</a:t>
            </a:r>
          </a:p>
          <a:p>
            <a:pPr lvl="1"/>
            <a:r>
              <a:rPr lang="en-US" sz="2000" b="1" dirty="0"/>
              <a:t>Includes Moc Minute</a:t>
            </a:r>
          </a:p>
          <a:p>
            <a:pPr lvl="1"/>
            <a:r>
              <a:rPr lang="en-US" sz="2000" b="1" dirty="0"/>
              <a:t>Scholarship giveaways</a:t>
            </a:r>
          </a:p>
          <a:p>
            <a:endParaRPr lang="en-US" sz="2000" b="1" dirty="0"/>
          </a:p>
          <a:p>
            <a:r>
              <a:rPr lang="en-US" sz="2000" b="1" dirty="0"/>
              <a:t>Memphis </a:t>
            </a:r>
          </a:p>
          <a:p>
            <a:pPr lvl="1"/>
            <a:r>
              <a:rPr lang="en-US" sz="1600" b="1" dirty="0"/>
              <a:t>October 3</a:t>
            </a:r>
            <a:r>
              <a:rPr lang="en-US" sz="1600" b="1" baseline="30000" dirty="0"/>
              <a:t>rd</a:t>
            </a:r>
            <a:r>
              <a:rPr lang="en-US" sz="1600" b="1" dirty="0"/>
              <a:t> </a:t>
            </a:r>
            <a:br>
              <a:rPr lang="en-US" sz="1600" b="1" baseline="30000" dirty="0"/>
            </a:br>
            <a:r>
              <a:rPr lang="en-US" sz="1600" b="1" dirty="0"/>
              <a:t>Marriott Memphis East</a:t>
            </a:r>
          </a:p>
          <a:p>
            <a:r>
              <a:rPr lang="en-US" sz="2000" b="1" dirty="0"/>
              <a:t>Nashville</a:t>
            </a:r>
          </a:p>
          <a:p>
            <a:pPr lvl="1"/>
            <a:r>
              <a:rPr lang="en-US" sz="1600" b="1" dirty="0"/>
              <a:t>October 28</a:t>
            </a:r>
            <a:r>
              <a:rPr lang="en-US" sz="1600" b="1" baseline="30000" dirty="0"/>
              <a:t>th</a:t>
            </a:r>
            <a:br>
              <a:rPr lang="en-US" sz="1600" b="1" dirty="0"/>
            </a:br>
            <a:r>
              <a:rPr lang="en-US" sz="1600" b="1" dirty="0"/>
              <a:t>Franklin Cool Springs Marriott </a:t>
            </a:r>
          </a:p>
          <a:p>
            <a:r>
              <a:rPr lang="en-US" sz="2000" b="1" dirty="0"/>
              <a:t>Knoxville</a:t>
            </a:r>
          </a:p>
          <a:p>
            <a:pPr lvl="1"/>
            <a:r>
              <a:rPr lang="en-US" sz="1600" b="1" dirty="0"/>
              <a:t>October 23</a:t>
            </a:r>
            <a:r>
              <a:rPr lang="en-US" sz="1600" b="1" baseline="30000" dirty="0"/>
              <a:t>rd</a:t>
            </a:r>
            <a:r>
              <a:rPr lang="en-US" sz="1600" b="1" dirty="0"/>
              <a:t> </a:t>
            </a:r>
            <a:br>
              <a:rPr lang="en-US" sz="1600" b="1" dirty="0"/>
            </a:br>
            <a:r>
              <a:rPr lang="en-US" sz="1600" b="1" dirty="0"/>
              <a:t>Knoxville Convention Center</a:t>
            </a:r>
          </a:p>
          <a:p>
            <a:r>
              <a:rPr lang="en-US" sz="2000" b="1" dirty="0"/>
              <a:t>Chattanooga</a:t>
            </a:r>
          </a:p>
          <a:p>
            <a:pPr lvl="1"/>
            <a:r>
              <a:rPr lang="en-US" sz="1600" b="1" dirty="0"/>
              <a:t>November 13</a:t>
            </a:r>
            <a:r>
              <a:rPr lang="en-US" sz="1600" b="1" baseline="30000" dirty="0"/>
              <a:t>th</a:t>
            </a:r>
            <a:r>
              <a:rPr lang="en-US" sz="1600" b="1" dirty="0"/>
              <a:t> </a:t>
            </a:r>
            <a:br>
              <a:rPr lang="en-US" sz="1600" b="1" dirty="0"/>
            </a:br>
            <a:r>
              <a:rPr lang="en-US" sz="1600" b="1" dirty="0"/>
              <a:t>UC – Tennessee Room</a:t>
            </a:r>
          </a:p>
          <a:p>
            <a:pPr lvl="2"/>
            <a:endParaRPr lang="en-US" sz="1200" b="1" dirty="0"/>
          </a:p>
          <a:p>
            <a:pPr lvl="1"/>
            <a:endParaRPr lang="en-US" sz="1200" b="1" dirty="0"/>
          </a:p>
          <a:p>
            <a:pPr lvl="1"/>
            <a:endParaRPr lang="en-US" sz="1600" dirty="0"/>
          </a:p>
          <a:p>
            <a:pPr lvl="1"/>
            <a:endParaRPr lang="en-US" sz="1200" dirty="0"/>
          </a:p>
          <a:p>
            <a:pPr lvl="1"/>
            <a:endParaRPr lang="en-US" sz="1600" dirty="0"/>
          </a:p>
        </p:txBody>
      </p:sp>
      <p:pic>
        <p:nvPicPr>
          <p:cNvPr id="5" name="Picture 4" descr="A blue background with white text">
            <a:extLst>
              <a:ext uri="{FF2B5EF4-FFF2-40B4-BE49-F238E27FC236}">
                <a16:creationId xmlns:a16="http://schemas.microsoft.com/office/drawing/2014/main" id="{062B03F6-F909-A25D-616C-484A5A779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655"/>
            <a:ext cx="4117521" cy="8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26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54D4E73-B5E2-DC4B-9548-16011C994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 b="132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FD2CA-99AC-4F47-A11D-3A8B8A524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Upcoming Events</a:t>
            </a:r>
          </a:p>
        </p:txBody>
      </p:sp>
    </p:spTree>
    <p:extLst>
      <p:ext uri="{BB962C8B-B14F-4D97-AF65-F5344CB8AC3E}">
        <p14:creationId xmlns:p14="http://schemas.microsoft.com/office/powerpoint/2010/main" val="308031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B0E0-4049-5F4E-9F73-FDA5A609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Fall 2024 Changes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DB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he tower of the city&#10;&#10;Description automatically generated">
            <a:extLst>
              <a:ext uri="{FF2B5EF4-FFF2-40B4-BE49-F238E27FC236}">
                <a16:creationId xmlns:a16="http://schemas.microsoft.com/office/drawing/2014/main" id="{D6CC80D7-B068-8044-A88F-B6757BB7C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r="9374" b="-1"/>
          <a:stretch/>
        </p:blipFill>
        <p:spPr>
          <a:xfrm>
            <a:off x="1" y="1691640"/>
            <a:ext cx="5931454" cy="5166360"/>
          </a:xfrm>
          <a:custGeom>
            <a:avLst/>
            <a:gdLst/>
            <a:ahLst/>
            <a:cxnLst/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ABCC31D-213C-44E9-9CC8-8FB2DFC22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11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DF703A02-255C-684B-8096-2E70819285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48050" y="2384425"/>
              <a:ext cx="3048000" cy="1714500"/>
            </p:xfrm>
            <a:graphic>
              <a:graphicData uri="http://schemas.microsoft.com/office/powerpoint/2016/slidezoom">
                <pslz:sldZm>
                  <pslz:sldZmObj sldId="269" cId="845238190">
                    <pslz:zmPr id="{8007A92F-6806-5543-A44F-96DC710BEE30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F703A02-255C-684B-8096-2E70819285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8050" y="23844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C4EE85FB-5A47-1741-94E1-49EBF584D2B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64220" y="2384425"/>
              <a:ext cx="3048000" cy="1714500"/>
            </p:xfrm>
            <a:graphic>
              <a:graphicData uri="http://schemas.microsoft.com/office/powerpoint/2016/slidezoom">
                <pslz:sldZm>
                  <pslz:sldZmObj sldId="270" cId="3080311665">
                    <pslz:zmPr id="{54A29174-913A-F74A-B546-865CFB41955F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4EE85FB-5A47-1741-94E1-49EBF584D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64220" y="23844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3967B8F6-3D2A-8F4C-AE5E-DB50972D8A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48050" y="4310062"/>
              <a:ext cx="3048000" cy="1714500"/>
            </p:xfrm>
            <a:graphic>
              <a:graphicData uri="http://schemas.microsoft.com/office/powerpoint/2016/slidezoom">
                <pslz:sldZm>
                  <pslz:sldZmObj sldId="271" cId="2633932170">
                    <pslz:zmPr id="{83134496-E8C6-B645-8014-41D04C02382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3967B8F6-3D2A-8F4C-AE5E-DB50972D8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48050" y="43100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543B73E1-243A-D64C-9266-361513D5E1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64220" y="4310062"/>
              <a:ext cx="3048000" cy="1714500"/>
            </p:xfrm>
            <a:graphic>
              <a:graphicData uri="http://schemas.microsoft.com/office/powerpoint/2016/slidezoom">
                <pslz:sldZm>
                  <pslz:sldZmObj sldId="272" cId="4209780279">
                    <pslz:zmPr id="{51D256CB-AEB4-ED46-8E32-73876B7681D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43B73E1-243A-D64C-9266-361513D5E1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64220" y="43100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6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AC7865E-0675-D64C-8BA9-6CE706887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b="2828"/>
          <a:stretch/>
        </p:blipFill>
        <p:spPr>
          <a:xfrm>
            <a:off x="20" y="-795953"/>
            <a:ext cx="12191980" cy="765395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FAAAA-2CD9-A648-AECC-F1161B90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Admission changes</a:t>
            </a:r>
          </a:p>
        </p:txBody>
      </p:sp>
    </p:spTree>
    <p:extLst>
      <p:ext uri="{BB962C8B-B14F-4D97-AF65-F5344CB8AC3E}">
        <p14:creationId xmlns:p14="http://schemas.microsoft.com/office/powerpoint/2010/main" val="263393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3">
            <a:extLst>
              <a:ext uri="{FF2B5EF4-FFF2-40B4-BE49-F238E27FC236}">
                <a16:creationId xmlns:a16="http://schemas.microsoft.com/office/drawing/2014/main" id="{DC760E3B-A758-1E4C-BB60-C59053D45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" b="234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112D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5EBB5-B54C-41E2-AD7D-CACC15515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DB735"/>
                </a:solidFill>
              </a:rPr>
              <a:t>Admissions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D0668-2A4F-4F57-9E1D-BD714712D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1510749"/>
            <a:ext cx="3941499" cy="508506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Requirements</a:t>
            </a:r>
          </a:p>
          <a:p>
            <a:pPr lvl="1"/>
            <a:r>
              <a:rPr lang="en-US" sz="2000" dirty="0"/>
              <a:t>2.85 GPA with an 18 ACT (960 SAT) or 2.5 GPA with a 21 ACT (1060 SAT)</a:t>
            </a:r>
          </a:p>
          <a:p>
            <a:r>
              <a:rPr lang="en-US" sz="2400" dirty="0"/>
              <a:t>UTC now takes the Common App</a:t>
            </a:r>
          </a:p>
          <a:p>
            <a:r>
              <a:rPr lang="en-US" sz="2400" dirty="0"/>
              <a:t>Highest GPA listed on transcript</a:t>
            </a:r>
          </a:p>
          <a:p>
            <a:r>
              <a:rPr lang="en-US" sz="2400" dirty="0"/>
              <a:t>Continue to take </a:t>
            </a:r>
            <a:r>
              <a:rPr lang="en-US" sz="2400" dirty="0" err="1"/>
              <a:t>superscores</a:t>
            </a:r>
            <a:r>
              <a:rPr lang="en-US" sz="2400" dirty="0"/>
              <a:t> for admission &amp; scholarships</a:t>
            </a:r>
          </a:p>
          <a:p>
            <a:r>
              <a:rPr lang="en-US" sz="2400" dirty="0"/>
              <a:t>Fee waivers</a:t>
            </a:r>
          </a:p>
          <a:p>
            <a:r>
              <a:rPr lang="en-US" sz="2400" dirty="0"/>
              <a:t>Transcripts can be sent to </a:t>
            </a:r>
            <a:r>
              <a:rPr lang="en-US" sz="2400" dirty="0">
                <a:hlinkClick r:id="rId3"/>
              </a:rPr>
              <a:t>transcripts@utc.edu</a:t>
            </a:r>
            <a:endParaRPr lang="en-US" sz="2400" dirty="0"/>
          </a:p>
          <a:p>
            <a:r>
              <a:rPr lang="en-US" sz="2400" dirty="0"/>
              <a:t>Sept. 16</a:t>
            </a:r>
            <a:r>
              <a:rPr lang="en-US" sz="2400" baseline="30000" dirty="0"/>
              <a:t>th</a:t>
            </a:r>
            <a:r>
              <a:rPr lang="en-US" sz="2400" dirty="0"/>
              <a:t> – 20</a:t>
            </a:r>
            <a:r>
              <a:rPr lang="en-US" sz="2400" baseline="30000" dirty="0"/>
              <a:t>th</a:t>
            </a:r>
            <a:r>
              <a:rPr lang="en-US" sz="2400" dirty="0"/>
              <a:t>  – Free app week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9784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AC7865E-0675-D64C-8BA9-6CE706887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FAAAA-2CD9-A648-AECC-F1161B90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Admission changes</a:t>
            </a:r>
          </a:p>
        </p:txBody>
      </p:sp>
    </p:spTree>
    <p:extLst>
      <p:ext uri="{BB962C8B-B14F-4D97-AF65-F5344CB8AC3E}">
        <p14:creationId xmlns:p14="http://schemas.microsoft.com/office/powerpoint/2010/main" val="263393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3">
            <a:extLst>
              <a:ext uri="{FF2B5EF4-FFF2-40B4-BE49-F238E27FC236}">
                <a16:creationId xmlns:a16="http://schemas.microsoft.com/office/drawing/2014/main" id="{DC760E3B-A758-1E4C-BB60-C59053D45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r="14139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112D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5EBB5-B54C-41E2-AD7D-CACC15515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DB735"/>
                </a:solidFill>
              </a:rPr>
              <a:t>Admissions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D0668-2A4F-4F57-9E1D-BD714712D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" y="1407809"/>
            <a:ext cx="4029510" cy="5085066"/>
          </a:xfrm>
        </p:spPr>
        <p:txBody>
          <a:bodyPr>
            <a:normAutofit/>
          </a:bodyPr>
          <a:lstStyle/>
          <a:p>
            <a:r>
              <a:rPr lang="en-US" sz="2400" dirty="0"/>
              <a:t>Apply EARLY!</a:t>
            </a:r>
          </a:p>
          <a:p>
            <a:endParaRPr lang="en-US" sz="2400" dirty="0"/>
          </a:p>
          <a:p>
            <a:r>
              <a:rPr lang="en-US" sz="2400" dirty="0"/>
              <a:t>Utilize the free application week &amp; events for fee waivers</a:t>
            </a:r>
          </a:p>
          <a:p>
            <a:endParaRPr lang="en-US" sz="2400" dirty="0"/>
          </a:p>
          <a:p>
            <a:r>
              <a:rPr lang="en-US" sz="2400" dirty="0"/>
              <a:t>Students should check their UTC email address</a:t>
            </a:r>
          </a:p>
          <a:p>
            <a:endParaRPr lang="en-US" sz="2400" dirty="0"/>
          </a:p>
          <a:p>
            <a:r>
              <a:rPr lang="en-US" sz="2400" dirty="0"/>
              <a:t>ACCEPT YOUR SCHOLARSHIP!</a:t>
            </a:r>
          </a:p>
        </p:txBody>
      </p:sp>
    </p:spTree>
    <p:extLst>
      <p:ext uri="{BB962C8B-B14F-4D97-AF65-F5344CB8AC3E}">
        <p14:creationId xmlns:p14="http://schemas.microsoft.com/office/powerpoint/2010/main" val="284658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B0E0-4049-5F4E-9F73-FDA5A609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Fall 2024 Changes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DB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he tower of the city&#10;&#10;Description automatically generated">
            <a:extLst>
              <a:ext uri="{FF2B5EF4-FFF2-40B4-BE49-F238E27FC236}">
                <a16:creationId xmlns:a16="http://schemas.microsoft.com/office/drawing/2014/main" id="{D6CC80D7-B068-8044-A88F-B6757BB7C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r="9374" b="-1"/>
          <a:stretch/>
        </p:blipFill>
        <p:spPr>
          <a:xfrm>
            <a:off x="1" y="1691640"/>
            <a:ext cx="5931454" cy="5166360"/>
          </a:xfrm>
          <a:custGeom>
            <a:avLst/>
            <a:gdLst/>
            <a:ahLst/>
            <a:cxnLst/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ABCC31D-213C-44E9-9CC8-8FB2DFC22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11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DF703A02-255C-684B-8096-2E70819285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48050" y="2384425"/>
              <a:ext cx="3048000" cy="1714500"/>
            </p:xfrm>
            <a:graphic>
              <a:graphicData uri="http://schemas.microsoft.com/office/powerpoint/2016/slidezoom">
                <pslz:sldZm>
                  <pslz:sldZmObj sldId="269" cId="845238190">
                    <pslz:zmPr id="{8007A92F-6806-5543-A44F-96DC710BEE30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F703A02-255C-684B-8096-2E70819285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8050" y="23844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C4EE85FB-5A47-1741-94E1-49EBF584D2B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64220" y="2384425"/>
              <a:ext cx="3048000" cy="1714500"/>
            </p:xfrm>
            <a:graphic>
              <a:graphicData uri="http://schemas.microsoft.com/office/powerpoint/2016/slidezoom">
                <pslz:sldZm>
                  <pslz:sldZmObj sldId="270" cId="3080311665">
                    <pslz:zmPr id="{54A29174-913A-F74A-B546-865CFB41955F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4EE85FB-5A47-1741-94E1-49EBF584D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64220" y="23844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3967B8F6-3D2A-8F4C-AE5E-DB50972D8A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48050" y="4310062"/>
              <a:ext cx="3048000" cy="1714500"/>
            </p:xfrm>
            <a:graphic>
              <a:graphicData uri="http://schemas.microsoft.com/office/powerpoint/2016/slidezoom">
                <pslz:sldZm>
                  <pslz:sldZmObj sldId="271" cId="2633932170">
                    <pslz:zmPr id="{83134496-E8C6-B645-8014-41D04C02382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3967B8F6-3D2A-8F4C-AE5E-DB50972D8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48050" y="43100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543B73E1-243A-D64C-9266-361513D5E1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64220" y="4310062"/>
              <a:ext cx="3048000" cy="1714500"/>
            </p:xfrm>
            <a:graphic>
              <a:graphicData uri="http://schemas.microsoft.com/office/powerpoint/2016/slidezoom">
                <pslz:sldZm>
                  <pslz:sldZmObj sldId="272" cId="4209780279">
                    <pslz:zmPr id="{51D256CB-AEB4-ED46-8E32-73876B7681D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43B73E1-243A-D64C-9266-361513D5E1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64220" y="43100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3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2C93CD0-15CE-324B-9FF9-D1474AB83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7" b="76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15B9F-DE47-E44F-998A-A73B93CF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Scholarship Changes</a:t>
            </a:r>
          </a:p>
        </p:txBody>
      </p:sp>
    </p:spTree>
    <p:extLst>
      <p:ext uri="{BB962C8B-B14F-4D97-AF65-F5344CB8AC3E}">
        <p14:creationId xmlns:p14="http://schemas.microsoft.com/office/powerpoint/2010/main" val="42097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2C93CD0-15CE-324B-9FF9-D1474AB83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r="5955" b="-69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32" name="Freeform: Shape 2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112D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15B9F-DE47-E44F-998A-A73B93CF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DB735"/>
                </a:solidFill>
              </a:rPr>
              <a:t>Scholarship Changes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E8CAFF6-7BAF-4FBD-A97F-1779816BD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Institutional Scholarships</a:t>
            </a:r>
          </a:p>
          <a:p>
            <a:r>
              <a:rPr lang="en-US" sz="2000" dirty="0"/>
              <a:t>Chancellor’s Scholarship</a:t>
            </a:r>
          </a:p>
          <a:p>
            <a:pPr lvl="1"/>
            <a:r>
              <a:rPr lang="en-US" sz="1600" dirty="0"/>
              <a:t>3.75 GPA &amp; 29 ACT (1330 SAT)</a:t>
            </a:r>
          </a:p>
          <a:p>
            <a:pPr lvl="1"/>
            <a:r>
              <a:rPr lang="en-US" sz="1600" dirty="0"/>
              <a:t>$10,500</a:t>
            </a:r>
          </a:p>
          <a:p>
            <a:pPr lvl="1"/>
            <a:endParaRPr lang="en-US" sz="1600" dirty="0"/>
          </a:p>
          <a:p>
            <a:r>
              <a:rPr lang="en-US" sz="2000" dirty="0"/>
              <a:t>Provost’s Scholarship</a:t>
            </a:r>
          </a:p>
          <a:p>
            <a:pPr lvl="1"/>
            <a:r>
              <a:rPr lang="en-US" sz="1600" dirty="0"/>
              <a:t>3.4 GPA &amp; 25 ACT (1200 SAT)</a:t>
            </a:r>
          </a:p>
          <a:p>
            <a:pPr lvl="1"/>
            <a:r>
              <a:rPr lang="en-US" sz="1600" dirty="0"/>
              <a:t>$8,500</a:t>
            </a:r>
          </a:p>
          <a:p>
            <a:pPr lvl="1"/>
            <a:endParaRPr lang="en-US" sz="1600" dirty="0"/>
          </a:p>
          <a:p>
            <a:r>
              <a:rPr lang="en-US" sz="2000" dirty="0"/>
              <a:t>Mocs Scholarship</a:t>
            </a:r>
          </a:p>
          <a:p>
            <a:pPr lvl="1"/>
            <a:r>
              <a:rPr lang="en-US" sz="1600" dirty="0"/>
              <a:t>3.2 GPA &amp; 22 ACT (1100 SAT)</a:t>
            </a:r>
          </a:p>
          <a:p>
            <a:pPr lvl="1"/>
            <a:r>
              <a:rPr lang="en-US" sz="1600" dirty="0"/>
              <a:t>$7,500</a:t>
            </a:r>
          </a:p>
        </p:txBody>
      </p:sp>
    </p:spTree>
    <p:extLst>
      <p:ext uri="{BB962C8B-B14F-4D97-AF65-F5344CB8AC3E}">
        <p14:creationId xmlns:p14="http://schemas.microsoft.com/office/powerpoint/2010/main" val="3174830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group of people sitting at a table in front of a computer&#10;&#10;Description automatically generated">
            <a:extLst>
              <a:ext uri="{FF2B5EF4-FFF2-40B4-BE49-F238E27FC236}">
                <a16:creationId xmlns:a16="http://schemas.microsoft.com/office/drawing/2014/main" id="{92C93CD0-15CE-324B-9FF9-D1474AB83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6" b="141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15B9F-DE47-E44F-998A-A73B93CF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Scholarship Changes</a:t>
            </a:r>
          </a:p>
        </p:txBody>
      </p:sp>
    </p:spTree>
    <p:extLst>
      <p:ext uri="{BB962C8B-B14F-4D97-AF65-F5344CB8AC3E}">
        <p14:creationId xmlns:p14="http://schemas.microsoft.com/office/powerpoint/2010/main" val="420978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203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chart&#10;&#10;Description automatically generated">
            <a:extLst>
              <a:ext uri="{FF2B5EF4-FFF2-40B4-BE49-F238E27FC236}">
                <a16:creationId xmlns:a16="http://schemas.microsoft.com/office/drawing/2014/main" id="{FE767923-95FB-D722-1E42-8A726455A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18" y="806754"/>
            <a:ext cx="4667096" cy="5243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a chart&#10;&#10;Description automatically generated">
            <a:extLst>
              <a:ext uri="{FF2B5EF4-FFF2-40B4-BE49-F238E27FC236}">
                <a16:creationId xmlns:a16="http://schemas.microsoft.com/office/drawing/2014/main" id="{CA5CC087-A61B-AE59-0C1A-C4D9F0259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59" y="828582"/>
            <a:ext cx="3502643" cy="281087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B9071-C9ED-4DCA-9466-2F7C581DA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0" b="118"/>
          <a:stretch/>
        </p:blipFill>
        <p:spPr>
          <a:xfrm>
            <a:off x="8205341" y="4446259"/>
            <a:ext cx="2858078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2C93CD0-15CE-324B-9FF9-D1474AB8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r="11563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32" name="Freeform: Shape 2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112D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15B9F-DE47-E44F-998A-A73B93CF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DB735"/>
                </a:solidFill>
              </a:rPr>
              <a:t>Scholarship Changes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E8CAFF6-7BAF-4FBD-A97F-1779816BD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en-US" sz="2000" dirty="0"/>
              <a:t>Scholarship application available on Sept. 1</a:t>
            </a:r>
            <a:r>
              <a:rPr lang="en-US" sz="2000" baseline="30000" dirty="0"/>
              <a:t>st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Admission priority deadline for scholarship consideration is </a:t>
            </a:r>
            <a:br>
              <a:rPr lang="en-US" sz="2000" dirty="0"/>
            </a:br>
            <a:r>
              <a:rPr lang="en-US" sz="2000" dirty="0"/>
              <a:t>December 1</a:t>
            </a:r>
            <a:r>
              <a:rPr lang="en-US" sz="2000" baseline="30000" dirty="0"/>
              <a:t>st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Students admitted by that date must complete the scholarship application by </a:t>
            </a:r>
            <a:r>
              <a:rPr lang="en-US" sz="2000" b="1" i="1" u="sng" dirty="0"/>
              <a:t>FEBRUARY 1</a:t>
            </a:r>
            <a:r>
              <a:rPr lang="en-US" sz="2000" b="1" i="1" u="sng" baseline="30000" dirty="0"/>
              <a:t>st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835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87FCA2-8372-6140-84DF-F90A83F70F3B}"/>
              </a:ext>
            </a:extLst>
          </p:cNvPr>
          <p:cNvSpPr/>
          <p:nvPr/>
        </p:nvSpPr>
        <p:spPr>
          <a:xfrm>
            <a:off x="0" y="0"/>
            <a:ext cx="12192000" cy="2993291"/>
          </a:xfrm>
          <a:prstGeom prst="rect">
            <a:avLst/>
          </a:prstGeom>
          <a:solidFill>
            <a:srgbClr val="112D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building with a large entrance&#10;&#10;Description automatically generated">
            <a:extLst>
              <a:ext uri="{FF2B5EF4-FFF2-40B4-BE49-F238E27FC236}">
                <a16:creationId xmlns:a16="http://schemas.microsoft.com/office/drawing/2014/main" id="{5337469E-F1D0-D3BD-530D-CD466E8B2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59" y="1449337"/>
            <a:ext cx="3177540" cy="4572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B15E49-BD96-1C46-83F2-31E80A3A0050}"/>
              </a:ext>
            </a:extLst>
          </p:cNvPr>
          <p:cNvSpPr/>
          <p:nvPr/>
        </p:nvSpPr>
        <p:spPr>
          <a:xfrm>
            <a:off x="-5342" y="6021337"/>
            <a:ext cx="12192000" cy="836664"/>
          </a:xfrm>
          <a:prstGeom prst="rect">
            <a:avLst/>
          </a:prstGeom>
          <a:solidFill>
            <a:srgbClr val="FDB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uilding with stairs and steps leading to the front&#10;&#10;Description automatically generated">
            <a:extLst>
              <a:ext uri="{FF2B5EF4-FFF2-40B4-BE49-F238E27FC236}">
                <a16:creationId xmlns:a16="http://schemas.microsoft.com/office/drawing/2014/main" id="{B8158F5E-C5DB-16C0-62F5-53D37C836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2" y="1033547"/>
            <a:ext cx="4572000" cy="3074670"/>
          </a:xfrm>
          <a:prstGeom prst="rect">
            <a:avLst/>
          </a:prstGeom>
        </p:spPr>
      </p:pic>
      <p:pic>
        <p:nvPicPr>
          <p:cNvPr id="18" name="Picture 17" descr="A close-up of a door&#10;&#10;Description automatically generated">
            <a:extLst>
              <a:ext uri="{FF2B5EF4-FFF2-40B4-BE49-F238E27FC236}">
                <a16:creationId xmlns:a16="http://schemas.microsoft.com/office/drawing/2014/main" id="{6A0B498A-7F29-74BB-9328-50CFA5EF9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2" y="3794945"/>
            <a:ext cx="4572000" cy="3040380"/>
          </a:xfrm>
          <a:prstGeom prst="rect">
            <a:avLst/>
          </a:prstGeom>
        </p:spPr>
      </p:pic>
      <p:pic>
        <p:nvPicPr>
          <p:cNvPr id="20" name="Picture 19" descr="A staircase in a building&#10;&#10;Description automatically generated">
            <a:extLst>
              <a:ext uri="{FF2B5EF4-FFF2-40B4-BE49-F238E27FC236}">
                <a16:creationId xmlns:a16="http://schemas.microsoft.com/office/drawing/2014/main" id="{E1A90200-CA86-B1FE-A80C-E6570F8FE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99" y="990107"/>
            <a:ext cx="4572000" cy="3040380"/>
          </a:xfrm>
          <a:prstGeom prst="rect">
            <a:avLst/>
          </a:prstGeom>
        </p:spPr>
      </p:pic>
      <p:pic>
        <p:nvPicPr>
          <p:cNvPr id="23" name="Picture 22" descr="A room with tables and chairs&#10;&#10;Description automatically generated">
            <a:extLst>
              <a:ext uri="{FF2B5EF4-FFF2-40B4-BE49-F238E27FC236}">
                <a16:creationId xmlns:a16="http://schemas.microsoft.com/office/drawing/2014/main" id="{F4F41A5D-218A-1143-3DA8-21704FC2A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99" y="3813810"/>
            <a:ext cx="4572000" cy="3025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C396AF-7C26-7D41-873E-7539B89C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99" y="-4310"/>
            <a:ext cx="4760381" cy="1069916"/>
          </a:xfrm>
        </p:spPr>
        <p:txBody>
          <a:bodyPr anchor="ctr">
            <a:normAutofit fontScale="90000"/>
          </a:bodyPr>
          <a:lstStyle/>
          <a:p>
            <a:r>
              <a:rPr lang="en-US" sz="4000" dirty="0">
                <a:solidFill>
                  <a:srgbClr val="FDB735"/>
                </a:solidFill>
                <a:latin typeface="+mn-lt"/>
              </a:rPr>
              <a:t>University Updates</a:t>
            </a:r>
            <a:br>
              <a:rPr lang="en-US" sz="4000" dirty="0">
                <a:solidFill>
                  <a:srgbClr val="FDB735"/>
                </a:solidFill>
                <a:latin typeface="+mn-lt"/>
              </a:rPr>
            </a:br>
            <a:r>
              <a:rPr lang="en-US" sz="4000" dirty="0">
                <a:solidFill>
                  <a:srgbClr val="FDB735"/>
                </a:solidFill>
                <a:latin typeface="+mn-lt"/>
              </a:rPr>
              <a:t>Wolford Athletic Center</a:t>
            </a:r>
          </a:p>
        </p:txBody>
      </p:sp>
    </p:spTree>
    <p:extLst>
      <p:ext uri="{BB962C8B-B14F-4D97-AF65-F5344CB8AC3E}">
        <p14:creationId xmlns:p14="http://schemas.microsoft.com/office/powerpoint/2010/main" val="37215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87FCA2-8372-6140-84DF-F90A83F70F3B}"/>
              </a:ext>
            </a:extLst>
          </p:cNvPr>
          <p:cNvSpPr/>
          <p:nvPr/>
        </p:nvSpPr>
        <p:spPr>
          <a:xfrm>
            <a:off x="0" y="0"/>
            <a:ext cx="12192000" cy="2993291"/>
          </a:xfrm>
          <a:prstGeom prst="rect">
            <a:avLst/>
          </a:prstGeom>
          <a:solidFill>
            <a:srgbClr val="112D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15E49-BD96-1C46-83F2-31E80A3A0050}"/>
              </a:ext>
            </a:extLst>
          </p:cNvPr>
          <p:cNvSpPr/>
          <p:nvPr/>
        </p:nvSpPr>
        <p:spPr>
          <a:xfrm>
            <a:off x="0" y="6021336"/>
            <a:ext cx="12192000" cy="836664"/>
          </a:xfrm>
          <a:prstGeom prst="rect">
            <a:avLst/>
          </a:prstGeom>
          <a:solidFill>
            <a:srgbClr val="FDB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396AF-7C26-7D41-873E-7539B89C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99" y="-4310"/>
            <a:ext cx="4760381" cy="1069916"/>
          </a:xfrm>
        </p:spPr>
        <p:txBody>
          <a:bodyPr anchor="ctr">
            <a:normAutofit fontScale="90000"/>
          </a:bodyPr>
          <a:lstStyle/>
          <a:p>
            <a:r>
              <a:rPr lang="en-US" sz="4000" dirty="0">
                <a:solidFill>
                  <a:srgbClr val="FDB735"/>
                </a:solidFill>
                <a:latin typeface="+mn-lt"/>
              </a:rPr>
              <a:t>University Updates</a:t>
            </a:r>
            <a:br>
              <a:rPr lang="en-US" sz="4000" dirty="0">
                <a:solidFill>
                  <a:srgbClr val="FDB735"/>
                </a:solidFill>
                <a:latin typeface="+mn-lt"/>
              </a:rPr>
            </a:br>
            <a:r>
              <a:rPr lang="en-US" sz="4000" dirty="0">
                <a:solidFill>
                  <a:srgbClr val="FDB735"/>
                </a:solidFill>
                <a:latin typeface="+mn-lt"/>
              </a:rPr>
              <a:t>University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4A873-3740-AECF-F76F-AE21CC4BCA5D}"/>
              </a:ext>
            </a:extLst>
          </p:cNvPr>
          <p:cNvSpPr txBox="1"/>
          <p:nvPr/>
        </p:nvSpPr>
        <p:spPr>
          <a:xfrm>
            <a:off x="0" y="961966"/>
            <a:ext cx="45060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Multi-year renovation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Starting in late August/Sept.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Temporary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Moving tour center – Raccoon Mtn. 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D73EC-829D-CDEC-1F5B-AD9546946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0668"/>
            <a:ext cx="5354357" cy="3010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ECBC9-67CE-98B0-1259-82F3998E9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674" y="3010667"/>
            <a:ext cx="5423329" cy="3010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D2EB9A-23F6-73C2-9311-EF9F3BEBB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884" y="2993291"/>
            <a:ext cx="5187116" cy="30280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B5A3AF-6590-6CA5-6EEC-F63F3EB39EAA}"/>
              </a:ext>
            </a:extLst>
          </p:cNvPr>
          <p:cNvSpPr txBox="1"/>
          <p:nvPr/>
        </p:nvSpPr>
        <p:spPr>
          <a:xfrm>
            <a:off x="6429080" y="961966"/>
            <a:ext cx="57629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Mocs One Center has moved to Chattanooga Room A. Registrar has moved to Lupton Hall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Game room will move to existing tour room space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Admissions will relocate during renovation to Chattanooga Rooms B-C (Late Fall/Early Spring) </a:t>
            </a:r>
          </a:p>
        </p:txBody>
      </p:sp>
    </p:spTree>
    <p:extLst>
      <p:ext uri="{BB962C8B-B14F-4D97-AF65-F5344CB8AC3E}">
        <p14:creationId xmlns:p14="http://schemas.microsoft.com/office/powerpoint/2010/main" val="12235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87FCA2-8372-6140-84DF-F90A83F70F3B}"/>
              </a:ext>
            </a:extLst>
          </p:cNvPr>
          <p:cNvSpPr/>
          <p:nvPr/>
        </p:nvSpPr>
        <p:spPr>
          <a:xfrm>
            <a:off x="0" y="0"/>
            <a:ext cx="12192000" cy="2993291"/>
          </a:xfrm>
          <a:prstGeom prst="rect">
            <a:avLst/>
          </a:prstGeom>
          <a:solidFill>
            <a:srgbClr val="112D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15E49-BD96-1C46-83F2-31E80A3A0050}"/>
              </a:ext>
            </a:extLst>
          </p:cNvPr>
          <p:cNvSpPr/>
          <p:nvPr/>
        </p:nvSpPr>
        <p:spPr>
          <a:xfrm>
            <a:off x="0" y="6021337"/>
            <a:ext cx="12192000" cy="836664"/>
          </a:xfrm>
          <a:prstGeom prst="rect">
            <a:avLst/>
          </a:prstGeom>
          <a:solidFill>
            <a:srgbClr val="FDB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396AF-7C26-7D41-873E-7539B89C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99" y="-4310"/>
            <a:ext cx="4760381" cy="1069916"/>
          </a:xfrm>
        </p:spPr>
        <p:txBody>
          <a:bodyPr anchor="ctr">
            <a:normAutofit fontScale="90000"/>
          </a:bodyPr>
          <a:lstStyle/>
          <a:p>
            <a:r>
              <a:rPr lang="en-US" sz="4000" dirty="0">
                <a:solidFill>
                  <a:srgbClr val="FDB735"/>
                </a:solidFill>
                <a:latin typeface="+mn-lt"/>
              </a:rPr>
              <a:t>University Updates</a:t>
            </a:r>
            <a:br>
              <a:rPr lang="en-US" sz="4000" dirty="0">
                <a:solidFill>
                  <a:srgbClr val="FDB735"/>
                </a:solidFill>
                <a:latin typeface="+mn-lt"/>
              </a:rPr>
            </a:br>
            <a:r>
              <a:rPr lang="en-US" sz="4000" dirty="0">
                <a:solidFill>
                  <a:srgbClr val="FDB735"/>
                </a:solidFill>
                <a:latin typeface="+mn-lt"/>
              </a:rPr>
              <a:t>Other Projects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4A873-3740-AECF-F76F-AE21CC4BCA5D}"/>
              </a:ext>
            </a:extLst>
          </p:cNvPr>
          <p:cNvSpPr txBox="1"/>
          <p:nvPr/>
        </p:nvSpPr>
        <p:spPr>
          <a:xfrm>
            <a:off x="0" y="961966"/>
            <a:ext cx="4064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Additional $30 million from Gary &amp; Kathleen Rollins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Addition to Fletcher Hall including a skywalk (blue arrow)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UTC Nursing received a $8 million gift from The Kennedy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Nursing Building - breaks ground in late 2024 (gold arrow)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UTC housing complex (gray arrow) – breaks ground in 2025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40A27-43B1-232F-EFEB-BC4F9E889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733" y="-4310"/>
            <a:ext cx="7536502" cy="686231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1D69030C-2950-5607-19C6-A2D155BB2ED1}"/>
              </a:ext>
            </a:extLst>
          </p:cNvPr>
          <p:cNvSpPr/>
          <p:nvPr/>
        </p:nvSpPr>
        <p:spPr>
          <a:xfrm rot="18299509">
            <a:off x="6275110" y="3996685"/>
            <a:ext cx="738433" cy="3727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A1AFAAD-B565-E14C-E3AC-BF16A1A6CCDD}"/>
              </a:ext>
            </a:extLst>
          </p:cNvPr>
          <p:cNvSpPr/>
          <p:nvPr/>
        </p:nvSpPr>
        <p:spPr>
          <a:xfrm>
            <a:off x="9525050" y="2653926"/>
            <a:ext cx="801278" cy="33936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80FDDCD-5275-EB59-19E9-C20D4E3BB21B}"/>
              </a:ext>
            </a:extLst>
          </p:cNvPr>
          <p:cNvSpPr/>
          <p:nvPr/>
        </p:nvSpPr>
        <p:spPr>
          <a:xfrm>
            <a:off x="6121938" y="2823608"/>
            <a:ext cx="279685" cy="672293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87FCA2-8372-6140-84DF-F90A83F70F3B}"/>
              </a:ext>
            </a:extLst>
          </p:cNvPr>
          <p:cNvSpPr/>
          <p:nvPr/>
        </p:nvSpPr>
        <p:spPr>
          <a:xfrm>
            <a:off x="0" y="0"/>
            <a:ext cx="12192000" cy="2993291"/>
          </a:xfrm>
          <a:prstGeom prst="rect">
            <a:avLst/>
          </a:prstGeom>
          <a:solidFill>
            <a:srgbClr val="112D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396AF-7C26-7D41-873E-7539B89C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" y="172083"/>
            <a:ext cx="3607601" cy="106991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DB735"/>
                </a:solidFill>
                <a:latin typeface="+mn-lt"/>
              </a:rPr>
              <a:t>Staffing changes</a:t>
            </a:r>
          </a:p>
        </p:txBody>
      </p:sp>
      <p:pic>
        <p:nvPicPr>
          <p:cNvPr id="11" name="Content Placeholder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BF8C150-818B-F84B-9B70-29F63FBE4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319"/>
          <a:stretch/>
        </p:blipFill>
        <p:spPr>
          <a:xfrm>
            <a:off x="0" y="2993291"/>
            <a:ext cx="12192000" cy="31576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901F8-CA11-5644-A078-6080A973BC81}"/>
              </a:ext>
            </a:extLst>
          </p:cNvPr>
          <p:cNvSpPr txBox="1"/>
          <p:nvPr/>
        </p:nvSpPr>
        <p:spPr>
          <a:xfrm>
            <a:off x="9184448" y="1283694"/>
            <a:ext cx="3007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Mattie Mills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Mattie-Mills@utc.edu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East Tennessee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15E49-BD96-1C46-83F2-31E80A3A0050}"/>
              </a:ext>
            </a:extLst>
          </p:cNvPr>
          <p:cNvSpPr/>
          <p:nvPr/>
        </p:nvSpPr>
        <p:spPr>
          <a:xfrm>
            <a:off x="0" y="6021337"/>
            <a:ext cx="12192000" cy="836664"/>
          </a:xfrm>
          <a:prstGeom prst="rect">
            <a:avLst/>
          </a:prstGeom>
          <a:solidFill>
            <a:srgbClr val="FDB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DF9F0C-630F-A74A-8508-3A3A6BEC84FE}"/>
              </a:ext>
            </a:extLst>
          </p:cNvPr>
          <p:cNvSpPr txBox="1"/>
          <p:nvPr/>
        </p:nvSpPr>
        <p:spPr>
          <a:xfrm>
            <a:off x="4585098" y="984813"/>
            <a:ext cx="2521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Langdon Cloyd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Langdon-Cloyd@utc.edu</a:t>
            </a:r>
            <a:br>
              <a:rPr lang="en-US" noProof="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noProof="0" dirty="0">
                <a:solidFill>
                  <a:prstClr val="white"/>
                </a:solidFill>
                <a:latin typeface="Calibri" panose="020F0502020204030204"/>
              </a:rPr>
              <a:t>Middle TN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4B776D58-80A8-644E-8FE0-86F830660295}"/>
              </a:ext>
            </a:extLst>
          </p:cNvPr>
          <p:cNvSpPr/>
          <p:nvPr/>
        </p:nvSpPr>
        <p:spPr>
          <a:xfrm rot="900000">
            <a:off x="4963736" y="2179386"/>
            <a:ext cx="274320" cy="1463040"/>
          </a:xfrm>
          <a:prstGeom prst="downArrow">
            <a:avLst/>
          </a:prstGeom>
          <a:solidFill>
            <a:srgbClr val="FDB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DB9803F8-5058-EF40-BB34-5EF238EE412F}"/>
              </a:ext>
            </a:extLst>
          </p:cNvPr>
          <p:cNvSpPr/>
          <p:nvPr/>
        </p:nvSpPr>
        <p:spPr>
          <a:xfrm>
            <a:off x="10317480" y="2286250"/>
            <a:ext cx="289560" cy="1414082"/>
          </a:xfrm>
          <a:prstGeom prst="downArrow">
            <a:avLst/>
          </a:prstGeom>
          <a:solidFill>
            <a:srgbClr val="FDB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A0C283-B330-5947-A248-994327AED7EF}"/>
              </a:ext>
            </a:extLst>
          </p:cNvPr>
          <p:cNvSpPr txBox="1"/>
          <p:nvPr/>
        </p:nvSpPr>
        <p:spPr>
          <a:xfrm>
            <a:off x="570428" y="1699461"/>
            <a:ext cx="2593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Keith Mayes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Keith-Mayes@utc.edu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- Memphis</a:t>
            </a:r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FE5FE91D-29E1-1D40-A81B-58E926C7BF99}"/>
              </a:ext>
            </a:extLst>
          </p:cNvPr>
          <p:cNvSpPr/>
          <p:nvPr/>
        </p:nvSpPr>
        <p:spPr>
          <a:xfrm rot="960000">
            <a:off x="1119193" y="2585716"/>
            <a:ext cx="261757" cy="2069961"/>
          </a:xfrm>
          <a:prstGeom prst="downArrow">
            <a:avLst/>
          </a:prstGeom>
          <a:solidFill>
            <a:srgbClr val="FDB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Up Arrow 52">
            <a:extLst>
              <a:ext uri="{FF2B5EF4-FFF2-40B4-BE49-F238E27FC236}">
                <a16:creationId xmlns:a16="http://schemas.microsoft.com/office/drawing/2014/main" id="{7D955513-96C6-2945-A263-27FB66F23A38}"/>
              </a:ext>
            </a:extLst>
          </p:cNvPr>
          <p:cNvSpPr/>
          <p:nvPr/>
        </p:nvSpPr>
        <p:spPr>
          <a:xfrm rot="-4080000" flipH="1">
            <a:off x="7411853" y="5451011"/>
            <a:ext cx="274320" cy="1554480"/>
          </a:xfrm>
          <a:prstGeom prst="upArrow">
            <a:avLst/>
          </a:prstGeom>
          <a:solidFill>
            <a:srgbClr val="112D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7DC191-CE04-F849-B67F-F3C50B5D9370}"/>
              </a:ext>
            </a:extLst>
          </p:cNvPr>
          <p:cNvSpPr txBox="1"/>
          <p:nvPr/>
        </p:nvSpPr>
        <p:spPr>
          <a:xfrm>
            <a:off x="8321039" y="6008348"/>
            <a:ext cx="2788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Jay Freeman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Jay-Freeman@utc.edu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963CF-8166-884F-9232-700D91F0D139}"/>
              </a:ext>
            </a:extLst>
          </p:cNvPr>
          <p:cNvSpPr txBox="1"/>
          <p:nvPr/>
        </p:nvSpPr>
        <p:spPr>
          <a:xfrm>
            <a:off x="6453594" y="1943403"/>
            <a:ext cx="3007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Whitney Richardson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Whitney-Richardson@utc.edu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Transfer Students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1E9D5-D23D-A84A-B02E-2B3B006EB23D}"/>
              </a:ext>
            </a:extLst>
          </p:cNvPr>
          <p:cNvSpPr txBox="1"/>
          <p:nvPr/>
        </p:nvSpPr>
        <p:spPr>
          <a:xfrm>
            <a:off x="7106478" y="104766"/>
            <a:ext cx="45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Terrence Banks – Associate Director</a:t>
            </a:r>
          </a:p>
          <a:p>
            <a:r>
              <a:rPr lang="en-US" dirty="0">
                <a:solidFill>
                  <a:schemeClr val="bg1"/>
                </a:solidFill>
              </a:rPr>
              <a:t>Terrence-Banks@utc.edu</a:t>
            </a:r>
          </a:p>
        </p:txBody>
      </p:sp>
    </p:spTree>
    <p:extLst>
      <p:ext uri="{BB962C8B-B14F-4D97-AF65-F5344CB8AC3E}">
        <p14:creationId xmlns:p14="http://schemas.microsoft.com/office/powerpoint/2010/main" val="19495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4" grpId="0" animBg="1"/>
      <p:bldP spid="45" grpId="0" animBg="1"/>
      <p:bldP spid="47" grpId="0"/>
      <p:bldP spid="51" grpId="0" animBg="1"/>
      <p:bldP spid="53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a medal&#10;&#10;Description automatically generated">
            <a:extLst>
              <a:ext uri="{FF2B5EF4-FFF2-40B4-BE49-F238E27FC236}">
                <a16:creationId xmlns:a16="http://schemas.microsoft.com/office/drawing/2014/main" id="{2C332C56-A3A2-73E6-8999-579ACD08A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r="23078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rgbClr val="112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A1322-9E8F-8C0B-2E87-039A48FC4E98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Olivia Reeves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 first Olympic gold medalist and the first weightlifting gold in 24 years! </a:t>
            </a:r>
          </a:p>
        </p:txBody>
      </p:sp>
    </p:spTree>
    <p:extLst>
      <p:ext uri="{BB962C8B-B14F-4D97-AF65-F5344CB8AC3E}">
        <p14:creationId xmlns:p14="http://schemas.microsoft.com/office/powerpoint/2010/main" val="20388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F36C9-1584-8D77-BF60-BCEA83D45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13315"/>
          <a:stretch/>
        </p:blipFill>
        <p:spPr>
          <a:xfrm>
            <a:off x="0" y="-2"/>
            <a:ext cx="12192001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4592F7-BC6C-3E8F-5CE6-8B39CB5692E2}"/>
              </a:ext>
            </a:extLst>
          </p:cNvPr>
          <p:cNvSpPr/>
          <p:nvPr/>
        </p:nvSpPr>
        <p:spPr>
          <a:xfrm>
            <a:off x="1773071" y="3428993"/>
            <a:ext cx="8642809" cy="42719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Go Mocs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Preseason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#9 in FCS top 25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First Game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August 31</a:t>
            </a:r>
            <a:r>
              <a:rPr lang="en-US" sz="4400" b="1" baseline="30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at UT Knoxville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body of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8CC8020D-D048-DA46-8F01-90471BD63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1172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C8B84-BDD7-7948-AAF9-731E837A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1011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Thanks for listening!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D00BA-6641-5F45-9A71-6DFD10B9C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3808325"/>
            <a:ext cx="9144000" cy="4583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Feel free to reach out. We are here to help!</a:t>
            </a:r>
          </a:p>
          <a:p>
            <a:pPr marL="0" indent="0" algn="ctr">
              <a:buNone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7DD0D-3306-4945-BD98-F966B27D6EB2}"/>
              </a:ext>
            </a:extLst>
          </p:cNvPr>
          <p:cNvSpPr txBox="1"/>
          <p:nvPr/>
        </p:nvSpPr>
        <p:spPr>
          <a:xfrm>
            <a:off x="2834640" y="4416756"/>
            <a:ext cx="2849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UTC Admissions office</a:t>
            </a:r>
          </a:p>
          <a:p>
            <a:r>
              <a:rPr lang="en-US">
                <a:hlinkClick r:id="rId3"/>
              </a:rPr>
              <a:t>admissionsrequest@utc.edu</a:t>
            </a:r>
            <a:endParaRPr lang="en-US"/>
          </a:p>
          <a:p>
            <a:r>
              <a:rPr lang="en-US">
                <a:hlinkClick r:id="rId4"/>
              </a:rPr>
              <a:t>tours@utc.edu</a:t>
            </a:r>
            <a:endParaRPr lang="en-US"/>
          </a:p>
          <a:p>
            <a:r>
              <a:rPr lang="en-US">
                <a:hlinkClick r:id="rId5"/>
              </a:rPr>
              <a:t>transcripts@utc.edu</a:t>
            </a:r>
            <a:endParaRPr lang="en-US"/>
          </a:p>
          <a:p>
            <a:r>
              <a:rPr lang="en-US"/>
              <a:t>423-425-4662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49CAA-E8FB-EA41-9A42-FF415DB0E2E5}"/>
              </a:ext>
            </a:extLst>
          </p:cNvPr>
          <p:cNvSpPr txBox="1"/>
          <p:nvPr/>
        </p:nvSpPr>
        <p:spPr>
          <a:xfrm>
            <a:off x="6096000" y="4416756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Jason Lyon</a:t>
            </a:r>
          </a:p>
          <a:p>
            <a:r>
              <a:rPr lang="en-US"/>
              <a:t>Director</a:t>
            </a:r>
          </a:p>
          <a:p>
            <a:r>
              <a:rPr lang="en-US">
                <a:hlinkClick r:id="rId6"/>
              </a:rPr>
              <a:t>Jason-Lyon@utc.edu</a:t>
            </a:r>
            <a:endParaRPr lang="en-US"/>
          </a:p>
          <a:p>
            <a:r>
              <a:rPr lang="en-US"/>
              <a:t>423-425-5737</a:t>
            </a:r>
          </a:p>
        </p:txBody>
      </p:sp>
    </p:spTree>
    <p:extLst>
      <p:ext uri="{BB962C8B-B14F-4D97-AF65-F5344CB8AC3E}">
        <p14:creationId xmlns:p14="http://schemas.microsoft.com/office/powerpoint/2010/main" val="646263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A6A8B8-631A-07E5-31E2-89C2E2743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" r="3" b="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B9071-C9ED-4DCA-9466-2F7C581DA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r="19978"/>
          <a:stretch/>
        </p:blipFill>
        <p:spPr>
          <a:xfrm>
            <a:off x="642783" y="643467"/>
            <a:ext cx="51265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4FBE00E5-C3D0-4C4E-99D1-0CD107658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5754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1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EDC59B8B-4D86-8046-9515-BB1D0BB7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30" y="304936"/>
            <a:ext cx="5217322" cy="81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n>
                  <a:solidFill>
                    <a:srgbClr val="FDB735"/>
                  </a:solidFill>
                </a:ln>
              </a:rPr>
              <a:t>Fall 2024 at a glance: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9ECAE-239F-3447-A075-FCE3BBCE22A2}"/>
              </a:ext>
            </a:extLst>
          </p:cNvPr>
          <p:cNvSpPr txBox="1"/>
          <p:nvPr/>
        </p:nvSpPr>
        <p:spPr>
          <a:xfrm>
            <a:off x="368230" y="1353787"/>
            <a:ext cx="39425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16,806</a:t>
            </a:r>
            <a:r>
              <a:rPr lang="en-US" dirty="0"/>
              <a:t> total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13,666 freshman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2,432 transfer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DB735"/>
                </a:solidFill>
              </a:rPr>
              <a:t>9% increase in total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10,291</a:t>
            </a:r>
            <a:r>
              <a:rPr lang="en-US" dirty="0"/>
              <a:t> admitted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8,520 freshman admitted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1,087 transfers admitted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DB735"/>
                </a:solidFill>
              </a:rPr>
              <a:t>17% increase in admissions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 Admissions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Most enrolled students ever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11,841 (10,266 graduate)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Largest freshman class ever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2,541</a:t>
            </a:r>
          </a:p>
        </p:txBody>
      </p:sp>
    </p:spTree>
    <p:extLst>
      <p:ext uri="{BB962C8B-B14F-4D97-AF65-F5344CB8AC3E}">
        <p14:creationId xmlns:p14="http://schemas.microsoft.com/office/powerpoint/2010/main" val="2456271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B0E0-4049-5F4E-9F73-FDA5A609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Fall 2024 Changes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DB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he tower of the city&#10;&#10;Description automatically generated">
            <a:extLst>
              <a:ext uri="{FF2B5EF4-FFF2-40B4-BE49-F238E27FC236}">
                <a16:creationId xmlns:a16="http://schemas.microsoft.com/office/drawing/2014/main" id="{D6CC80D7-B068-8044-A88F-B6757BB7C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r="9374" b="-1"/>
          <a:stretch/>
        </p:blipFill>
        <p:spPr>
          <a:xfrm>
            <a:off x="1" y="1691640"/>
            <a:ext cx="5931454" cy="5166360"/>
          </a:xfrm>
          <a:custGeom>
            <a:avLst/>
            <a:gdLst/>
            <a:ahLst/>
            <a:cxnLst/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ABCC31D-213C-44E9-9CC8-8FB2DFC22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11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DF703A02-255C-684B-8096-2E70819285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2376687"/>
                  </p:ext>
                </p:extLst>
              </p:nvPr>
            </p:nvGraphicFramePr>
            <p:xfrm>
              <a:off x="5848050" y="2384425"/>
              <a:ext cx="3048000" cy="1714500"/>
            </p:xfrm>
            <a:graphic>
              <a:graphicData uri="http://schemas.microsoft.com/office/powerpoint/2016/slidezoom">
                <pslz:sldZm>
                  <pslz:sldZmObj sldId="269" cId="845238190">
                    <pslz:zmPr id="{8007A92F-6806-5543-A44F-96DC710BEE30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extLst>
                  <a:ext uri="{FF2B5EF4-FFF2-40B4-BE49-F238E27FC236}">
                    <a16:creationId xmlns:a16="http://schemas.microsoft.com/office/drawing/2014/main" id="{DF703A02-255C-684B-8096-2E70819285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48050" y="23844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C4EE85FB-5A47-1741-94E1-49EBF584D2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1440343"/>
                  </p:ext>
                </p:extLst>
              </p:nvPr>
            </p:nvGraphicFramePr>
            <p:xfrm>
              <a:off x="9064220" y="2384425"/>
              <a:ext cx="3048000" cy="1714500"/>
            </p:xfrm>
            <a:graphic>
              <a:graphicData uri="http://schemas.microsoft.com/office/powerpoint/2016/slidezoom">
                <pslz:sldZm>
                  <pslz:sldZmObj sldId="270" cId="3080311665">
                    <pslz:zmPr id="{54A29174-913A-F74A-B546-865CFB41955F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4EE85FB-5A47-1741-94E1-49EBF584D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64220" y="23844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3967B8F6-3D2A-8F4C-AE5E-DB50972D8A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9602921"/>
                  </p:ext>
                </p:extLst>
              </p:nvPr>
            </p:nvGraphicFramePr>
            <p:xfrm>
              <a:off x="5848050" y="4310062"/>
              <a:ext cx="3048000" cy="1714500"/>
            </p:xfrm>
            <a:graphic>
              <a:graphicData uri="http://schemas.microsoft.com/office/powerpoint/2016/slidezoom">
                <pslz:sldZm>
                  <pslz:sldZmObj sldId="271" cId="2633932170">
                    <pslz:zmPr id="{83134496-E8C6-B645-8014-41D04C02382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3967B8F6-3D2A-8F4C-AE5E-DB50972D8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48050" y="43100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543B73E1-243A-D64C-9266-361513D5E1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568395"/>
                  </p:ext>
                </p:extLst>
              </p:nvPr>
            </p:nvGraphicFramePr>
            <p:xfrm>
              <a:off x="9064220" y="4310062"/>
              <a:ext cx="3048000" cy="1714500"/>
            </p:xfrm>
            <a:graphic>
              <a:graphicData uri="http://schemas.microsoft.com/office/powerpoint/2016/slidezoom">
                <pslz:sldZm>
                  <pslz:sldZmObj sldId="272" cId="4209780279">
                    <pslz:zmPr id="{51D256CB-AEB4-ED46-8E32-73876B7681D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43B73E1-243A-D64C-9266-361513D5E1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64220" y="43100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01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7481228-60A0-494D-BEDD-1F16C3821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9" b="116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DE71B-B385-E942-BE32-220515817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Visiting UTC</a:t>
            </a:r>
          </a:p>
        </p:txBody>
      </p:sp>
    </p:spTree>
    <p:extLst>
      <p:ext uri="{BB962C8B-B14F-4D97-AF65-F5344CB8AC3E}">
        <p14:creationId xmlns:p14="http://schemas.microsoft.com/office/powerpoint/2010/main" val="84523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3281A-83AD-C34C-A8D3-26CE86143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r="12128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112D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F55BA-6085-F949-BEF1-202A1D75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DB735"/>
                </a:solidFill>
              </a:rPr>
              <a:t>Tour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94F7E-2348-7344-BCD2-ADA974584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82" y="2055803"/>
            <a:ext cx="3574139" cy="4154361"/>
          </a:xfrm>
        </p:spPr>
        <p:txBody>
          <a:bodyPr>
            <a:normAutofit/>
          </a:bodyPr>
          <a:lstStyle/>
          <a:p>
            <a:r>
              <a:rPr lang="en-US" sz="2000" dirty="0"/>
              <a:t>Fall tours begin Sept. 4</a:t>
            </a:r>
            <a:r>
              <a:rPr lang="en-US" sz="2000" baseline="30000" dirty="0"/>
              <a:t>th</a:t>
            </a:r>
            <a:endParaRPr lang="en-US" sz="2000" dirty="0"/>
          </a:p>
          <a:p>
            <a:pPr lvl="1"/>
            <a:r>
              <a:rPr lang="en-US" sz="1600" dirty="0"/>
              <a:t>10 am &amp; 2 pm options</a:t>
            </a:r>
          </a:p>
          <a:p>
            <a:pPr lvl="1"/>
            <a:r>
              <a:rPr lang="en-US" sz="1600" dirty="0"/>
              <a:t>Monday through Friday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Saturday tour</a:t>
            </a:r>
          </a:p>
          <a:p>
            <a:pPr lvl="1"/>
            <a:r>
              <a:rPr lang="en-US" sz="1600" dirty="0"/>
              <a:t>Sept. 21</a:t>
            </a:r>
            <a:r>
              <a:rPr lang="en-US" sz="1600" baseline="30000" dirty="0"/>
              <a:t>st</a:t>
            </a:r>
            <a:r>
              <a:rPr lang="en-US" sz="1600" dirty="0"/>
              <a:t> &amp; Oct. 12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Tours at 11, 11:30, 12 &amp; 12:30 </a:t>
            </a:r>
          </a:p>
          <a:p>
            <a:pPr lvl="1"/>
            <a:endParaRPr lang="en-US" sz="1600" dirty="0"/>
          </a:p>
          <a:p>
            <a:r>
              <a:rPr lang="en-US" sz="2000" dirty="0"/>
              <a:t>Group tours</a:t>
            </a:r>
          </a:p>
          <a:p>
            <a:pPr lvl="1"/>
            <a:r>
              <a:rPr lang="en-US" sz="1600" dirty="0"/>
              <a:t>Limited availability</a:t>
            </a:r>
          </a:p>
          <a:p>
            <a:pPr lvl="1"/>
            <a:r>
              <a:rPr lang="en-US" sz="1600" dirty="0"/>
              <a:t>Contact Brandalyn Shropshire (Brandalyn-Shropshire@utc.edu)</a:t>
            </a:r>
          </a:p>
        </p:txBody>
      </p:sp>
    </p:spTree>
    <p:extLst>
      <p:ext uri="{BB962C8B-B14F-4D97-AF65-F5344CB8AC3E}">
        <p14:creationId xmlns:p14="http://schemas.microsoft.com/office/powerpoint/2010/main" val="1463999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3281A-83AD-C34C-A8D3-26CE861430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r="9895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112D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F55BA-6085-F949-BEF1-202A1D75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DB735"/>
                </a:solidFill>
              </a:rPr>
              <a:t>Tour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94F7E-2348-7344-BCD2-ADA974584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82" y="2055803"/>
            <a:ext cx="3574139" cy="4154361"/>
          </a:xfrm>
        </p:spPr>
        <p:txBody>
          <a:bodyPr>
            <a:normAutofit/>
          </a:bodyPr>
          <a:lstStyle/>
          <a:p>
            <a:r>
              <a:rPr lang="en-US" sz="2000" dirty="0"/>
              <a:t>Departmental visits</a:t>
            </a:r>
          </a:p>
          <a:p>
            <a:pPr lvl="1"/>
            <a:r>
              <a:rPr lang="en-US" sz="1600" dirty="0"/>
              <a:t>Monday, Wednesday &amp; Thursday at noon</a:t>
            </a:r>
          </a:p>
          <a:p>
            <a:pPr lvl="1"/>
            <a:r>
              <a:rPr lang="en-US" sz="1600" dirty="0"/>
              <a:t>Participating colleges:</a:t>
            </a:r>
          </a:p>
          <a:p>
            <a:pPr lvl="2"/>
            <a:r>
              <a:rPr lang="en-US" sz="1200" dirty="0"/>
              <a:t>Arts &amp; Sciences</a:t>
            </a:r>
          </a:p>
          <a:p>
            <a:pPr lvl="2"/>
            <a:r>
              <a:rPr lang="en-US" sz="1200" dirty="0"/>
              <a:t>Engineering &amp; Computer Science</a:t>
            </a:r>
          </a:p>
          <a:p>
            <a:pPr lvl="2"/>
            <a:r>
              <a:rPr lang="en-US" sz="1200" dirty="0"/>
              <a:t>Health, Education &amp; Professional Studies</a:t>
            </a:r>
          </a:p>
          <a:p>
            <a:pPr lvl="2"/>
            <a:r>
              <a:rPr lang="en-US" sz="1200" dirty="0"/>
              <a:t>Rollins College of Business</a:t>
            </a:r>
          </a:p>
        </p:txBody>
      </p:sp>
    </p:spTree>
    <p:extLst>
      <p:ext uri="{BB962C8B-B14F-4D97-AF65-F5344CB8AC3E}">
        <p14:creationId xmlns:p14="http://schemas.microsoft.com/office/powerpoint/2010/main" val="2592496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37481228-60A0-494D-BEDD-1F16C3821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" b="139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112D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DE71B-B385-E942-BE32-220515817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Visiting UTC</a:t>
            </a:r>
          </a:p>
        </p:txBody>
      </p:sp>
    </p:spTree>
    <p:extLst>
      <p:ext uri="{BB962C8B-B14F-4D97-AF65-F5344CB8AC3E}">
        <p14:creationId xmlns:p14="http://schemas.microsoft.com/office/powerpoint/2010/main" val="84523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B0E0-4049-5F4E-9F73-FDA5A609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Fall 2024 Changes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DB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he tower of the city&#10;&#10;Description automatically generated">
            <a:extLst>
              <a:ext uri="{FF2B5EF4-FFF2-40B4-BE49-F238E27FC236}">
                <a16:creationId xmlns:a16="http://schemas.microsoft.com/office/drawing/2014/main" id="{D6CC80D7-B068-8044-A88F-B6757BB7C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r="9374" b="-1"/>
          <a:stretch/>
        </p:blipFill>
        <p:spPr>
          <a:xfrm>
            <a:off x="1" y="1691640"/>
            <a:ext cx="5931454" cy="5166360"/>
          </a:xfrm>
          <a:custGeom>
            <a:avLst/>
            <a:gdLst/>
            <a:ahLst/>
            <a:cxnLst/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ABCC31D-213C-44E9-9CC8-8FB2DFC22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11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DF703A02-255C-684B-8096-2E70819285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48050" y="2384425"/>
              <a:ext cx="3048000" cy="1714500"/>
            </p:xfrm>
            <a:graphic>
              <a:graphicData uri="http://schemas.microsoft.com/office/powerpoint/2016/slidezoom">
                <pslz:sldZm>
                  <pslz:sldZmObj sldId="269" cId="845238190">
                    <pslz:zmPr id="{8007A92F-6806-5543-A44F-96DC710BEE30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F703A02-255C-684B-8096-2E70819285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8050" y="23844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C4EE85FB-5A47-1741-94E1-49EBF584D2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0216847"/>
                  </p:ext>
                </p:extLst>
              </p:nvPr>
            </p:nvGraphicFramePr>
            <p:xfrm>
              <a:off x="9064220" y="2384425"/>
              <a:ext cx="3048000" cy="1714500"/>
            </p:xfrm>
            <a:graphic>
              <a:graphicData uri="http://schemas.microsoft.com/office/powerpoint/2016/slidezoom">
                <pslz:sldZm>
                  <pslz:sldZmObj sldId="270" cId="3080311665">
                    <pslz:zmPr id="{54A29174-913A-F74A-B546-865CFB41955F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4EE85FB-5A47-1741-94E1-49EBF584D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64220" y="23844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3967B8F6-3D2A-8F4C-AE5E-DB50972D8A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48050" y="4310062"/>
              <a:ext cx="3048000" cy="1714500"/>
            </p:xfrm>
            <a:graphic>
              <a:graphicData uri="http://schemas.microsoft.com/office/powerpoint/2016/slidezoom">
                <pslz:sldZm>
                  <pslz:sldZmObj sldId="271" cId="2633932170">
                    <pslz:zmPr id="{83134496-E8C6-B645-8014-41D04C02382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3967B8F6-3D2A-8F4C-AE5E-DB50972D8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48050" y="43100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543B73E1-243A-D64C-9266-361513D5E1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64220" y="4310062"/>
              <a:ext cx="3048000" cy="1714500"/>
            </p:xfrm>
            <a:graphic>
              <a:graphicData uri="http://schemas.microsoft.com/office/powerpoint/2016/slidezoom">
                <pslz:sldZm>
                  <pslz:sldZmObj sldId="272" cId="4209780279">
                    <pslz:zmPr id="{51D256CB-AEB4-ED46-8E32-73876B7681D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43B73E1-243A-D64C-9266-361513D5E1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64220" y="43100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04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9DB1FA8C7AD44C905DC9063FDFBCA3" ma:contentTypeVersion="13" ma:contentTypeDescription="Create a new document." ma:contentTypeScope="" ma:versionID="ef376180bbc6e6a00b142f2239c7e373">
  <xsd:schema xmlns:xsd="http://www.w3.org/2001/XMLSchema" xmlns:xs="http://www.w3.org/2001/XMLSchema" xmlns:p="http://schemas.microsoft.com/office/2006/metadata/properties" xmlns:ns3="abee8048-7328-4cec-9f01-c7ad35f880a1" xmlns:ns4="96af157a-275a-4f7e-b95a-b38c0d4841ee" targetNamespace="http://schemas.microsoft.com/office/2006/metadata/properties" ma:root="true" ma:fieldsID="f50f33cd40157d4b79cc57921d48c9cd" ns3:_="" ns4:_="">
    <xsd:import namespace="abee8048-7328-4cec-9f01-c7ad35f880a1"/>
    <xsd:import namespace="96af157a-275a-4f7e-b95a-b38c0d4841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e8048-7328-4cec-9f01-c7ad35f880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af157a-275a-4f7e-b95a-b38c0d4841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812712-75DC-4558-B9A4-A8F271D93FC1}">
  <ds:schemaRefs>
    <ds:schemaRef ds:uri="96af157a-275a-4f7e-b95a-b38c0d4841ee"/>
    <ds:schemaRef ds:uri="abee8048-7328-4cec-9f01-c7ad35f880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14C54F3-151E-4E5C-AAC7-87E25636DF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A2E0E7-5B4C-42FD-80B9-53B9C2BBDC2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abee8048-7328-4cec-9f01-c7ad35f880a1"/>
    <ds:schemaRef ds:uri="http://schemas.openxmlformats.org/package/2006/metadata/core-properties"/>
    <ds:schemaRef ds:uri="http://purl.org/dc/terms/"/>
    <ds:schemaRef ds:uri="96af157a-275a-4f7e-b95a-b38c0d4841ee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664</Words>
  <Application>Microsoft Office PowerPoint</Application>
  <PresentationFormat>Widescreen</PresentationFormat>
  <Paragraphs>167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Office Theme</vt:lpstr>
      <vt:lpstr>UTC  Conference for Counselors 2024</vt:lpstr>
      <vt:lpstr>PowerPoint Presentation</vt:lpstr>
      <vt:lpstr>PowerPoint Presentation</vt:lpstr>
      <vt:lpstr>Fall 2024 at a glance:</vt:lpstr>
      <vt:lpstr>Fall 2024 Changes</vt:lpstr>
      <vt:lpstr>Visiting UTC</vt:lpstr>
      <vt:lpstr>Tour Changes</vt:lpstr>
      <vt:lpstr>Tour Changes</vt:lpstr>
      <vt:lpstr>Fall 2024 Changes</vt:lpstr>
      <vt:lpstr>Upcoming Events</vt:lpstr>
      <vt:lpstr>Upcoming Events</vt:lpstr>
      <vt:lpstr>PowerPoint Presentation</vt:lpstr>
      <vt:lpstr>Fall 2024 Changes</vt:lpstr>
      <vt:lpstr>Admission changes</vt:lpstr>
      <vt:lpstr>Admissions Changes</vt:lpstr>
      <vt:lpstr>Admissions Tips</vt:lpstr>
      <vt:lpstr>Fall 2024 Changes</vt:lpstr>
      <vt:lpstr>Scholarship Changes</vt:lpstr>
      <vt:lpstr>Scholarship Changes</vt:lpstr>
      <vt:lpstr>Scholarship Changes</vt:lpstr>
      <vt:lpstr>University Updates Wolford Athletic Center</vt:lpstr>
      <vt:lpstr>University Updates University Center</vt:lpstr>
      <vt:lpstr>University Updates Other Projects</vt:lpstr>
      <vt:lpstr>Staffing changes</vt:lpstr>
      <vt:lpstr>PowerPoint Presentation</vt:lpstr>
      <vt:lpstr>PowerPoint Presentation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Lyon, Jason</dc:creator>
  <cp:lastModifiedBy>Alexander, Clayton Scot</cp:lastModifiedBy>
  <cp:revision>11</cp:revision>
  <dcterms:created xsi:type="dcterms:W3CDTF">2020-08-24T19:22:27Z</dcterms:created>
  <dcterms:modified xsi:type="dcterms:W3CDTF">2024-08-23T13:02:53Z</dcterms:modified>
</cp:coreProperties>
</file>