
<file path=[Content_Types].xml><?xml version="1.0" encoding="utf-8"?>
<Types xmlns="http://schemas.openxmlformats.org/package/2006/content-types"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2" r:id="rId4"/>
    <p:sldMasterId id="2147483683" r:id="rId5"/>
    <p:sldMasterId id="214748368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84" Type="http://schemas.openxmlformats.org/officeDocument/2006/relationships/slide" Target="slides/slide77.xml"/><Relationship Id="rId42" Type="http://schemas.openxmlformats.org/officeDocument/2006/relationships/slide" Target="slides/slide35.xml"/><Relationship Id="rId89" Type="http://schemas.openxmlformats.org/officeDocument/2006/relationships/slide" Target="slides/slide82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21" Type="http://schemas.openxmlformats.org/officeDocument/2006/relationships/slide" Target="slides/slide14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74" Type="http://schemas.openxmlformats.org/officeDocument/2006/relationships/slide" Target="slides/slide67.xml"/><Relationship Id="rId32" Type="http://schemas.openxmlformats.org/officeDocument/2006/relationships/slide" Target="slides/slide25.xml"/><Relationship Id="rId79" Type="http://schemas.openxmlformats.org/officeDocument/2006/relationships/slide" Target="slides/slide72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11" Type="http://schemas.openxmlformats.org/officeDocument/2006/relationships/slide" Target="slides/slide4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2.xml"/><Relationship Id="rId90" Type="http://schemas.openxmlformats.org/officeDocument/2006/relationships/customXml" Target="../customXml/item1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30" Type="http://schemas.openxmlformats.org/officeDocument/2006/relationships/slide" Target="slides/slide23.xml"/><Relationship Id="rId77" Type="http://schemas.openxmlformats.org/officeDocument/2006/relationships/slide" Target="slides/slide70.xml"/><Relationship Id="rId35" Type="http://schemas.openxmlformats.org/officeDocument/2006/relationships/slide" Target="slides/slide28.xml"/><Relationship Id="rId64" Type="http://schemas.openxmlformats.org/officeDocument/2006/relationships/slide" Target="slides/slide57.xml"/><Relationship Id="rId22" Type="http://schemas.openxmlformats.org/officeDocument/2006/relationships/slide" Target="slides/slide15.xml"/><Relationship Id="rId69" Type="http://schemas.openxmlformats.org/officeDocument/2006/relationships/slide" Target="slides/slide62.xml"/><Relationship Id="rId27" Type="http://schemas.openxmlformats.org/officeDocument/2006/relationships/slide" Target="slides/slide20.xml"/><Relationship Id="rId56" Type="http://schemas.openxmlformats.org/officeDocument/2006/relationships/slide" Target="slides/slide49.xml"/><Relationship Id="rId14" Type="http://schemas.openxmlformats.org/officeDocument/2006/relationships/slide" Target="slides/slide7.xml"/><Relationship Id="rId85" Type="http://schemas.openxmlformats.org/officeDocument/2006/relationships/slide" Target="slides/slide78.xml"/><Relationship Id="rId80" Type="http://schemas.openxmlformats.org/officeDocument/2006/relationships/slide" Target="slides/slide73.xml"/><Relationship Id="rId8" Type="http://schemas.openxmlformats.org/officeDocument/2006/relationships/slide" Target="slides/slide1.xml"/><Relationship Id="rId72" Type="http://schemas.openxmlformats.org/officeDocument/2006/relationships/slide" Target="slides/slide65.xml"/><Relationship Id="rId51" Type="http://schemas.openxmlformats.org/officeDocument/2006/relationships/slide" Target="slides/slide44.xml"/><Relationship Id="rId3" Type="http://schemas.openxmlformats.org/officeDocument/2006/relationships/presProps" Target="presProps.xml"/><Relationship Id="rId46" Type="http://schemas.openxmlformats.org/officeDocument/2006/relationships/slide" Target="slides/slide39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67" Type="http://schemas.openxmlformats.org/officeDocument/2006/relationships/slide" Target="slides/slide60.xml"/><Relationship Id="rId25" Type="http://schemas.openxmlformats.org/officeDocument/2006/relationships/slide" Target="slides/slide18.xml"/><Relationship Id="rId12" Type="http://schemas.openxmlformats.org/officeDocument/2006/relationships/slide" Target="slides/slide5.xml"/><Relationship Id="rId59" Type="http://schemas.openxmlformats.org/officeDocument/2006/relationships/slide" Target="slides/slide52.xml"/><Relationship Id="rId17" Type="http://schemas.openxmlformats.org/officeDocument/2006/relationships/slide" Target="slides/slide10.xml"/><Relationship Id="rId83" Type="http://schemas.openxmlformats.org/officeDocument/2006/relationships/slide" Target="slides/slide76.xml"/><Relationship Id="rId41" Type="http://schemas.openxmlformats.org/officeDocument/2006/relationships/slide" Target="slides/slide34.xml"/><Relationship Id="rId88" Type="http://schemas.openxmlformats.org/officeDocument/2006/relationships/slide" Target="slides/slide81.xml"/><Relationship Id="rId75" Type="http://schemas.openxmlformats.org/officeDocument/2006/relationships/slide" Target="slides/slide68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20" Type="http://schemas.openxmlformats.org/officeDocument/2006/relationships/slide" Target="slides/slide13.xml"/><Relationship Id="rId54" Type="http://schemas.openxmlformats.org/officeDocument/2006/relationships/slide" Target="slides/slide47.xml"/><Relationship Id="rId91" Type="http://schemas.openxmlformats.org/officeDocument/2006/relationships/customXml" Target="../customXml/item2.xml"/><Relationship Id="rId1" Type="http://schemas.openxmlformats.org/officeDocument/2006/relationships/theme" Target="theme/theme2.xml"/><Relationship Id="rId6" Type="http://schemas.openxmlformats.org/officeDocument/2006/relationships/slideMaster" Target="slideMasters/slideMaster3.xml"/><Relationship Id="rId49" Type="http://schemas.openxmlformats.org/officeDocument/2006/relationships/slide" Target="slides/slide42.xml"/><Relationship Id="rId36" Type="http://schemas.openxmlformats.org/officeDocument/2006/relationships/slide" Target="slides/slide29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57" Type="http://schemas.openxmlformats.org/officeDocument/2006/relationships/slide" Target="slides/slide50.xml"/><Relationship Id="rId15" Type="http://schemas.openxmlformats.org/officeDocument/2006/relationships/slide" Target="slides/slide8.xml"/><Relationship Id="rId86" Type="http://schemas.openxmlformats.org/officeDocument/2006/relationships/slide" Target="slides/slide79.xml"/><Relationship Id="rId44" Type="http://schemas.openxmlformats.org/officeDocument/2006/relationships/slide" Target="slides/slide37.xml"/><Relationship Id="rId81" Type="http://schemas.openxmlformats.org/officeDocument/2006/relationships/slide" Target="slides/slide74.xml"/><Relationship Id="rId73" Type="http://schemas.openxmlformats.org/officeDocument/2006/relationships/slide" Target="slides/slide66.xml"/><Relationship Id="rId31" Type="http://schemas.openxmlformats.org/officeDocument/2006/relationships/slide" Target="slides/slide24.xml"/><Relationship Id="rId78" Type="http://schemas.openxmlformats.org/officeDocument/2006/relationships/slide" Target="slides/slide71.xml"/><Relationship Id="rId65" Type="http://schemas.openxmlformats.org/officeDocument/2006/relationships/slide" Target="slides/slide58.xml"/><Relationship Id="rId60" Type="http://schemas.openxmlformats.org/officeDocument/2006/relationships/slide" Target="slides/slide53.xml"/><Relationship Id="rId52" Type="http://schemas.openxmlformats.org/officeDocument/2006/relationships/slide" Target="slides/slide45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39" Type="http://schemas.openxmlformats.org/officeDocument/2006/relationships/slide" Target="slides/slide3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76" Type="http://schemas.openxmlformats.org/officeDocument/2006/relationships/slide" Target="slides/slide69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notesMaster" Target="notesMasters/notesMaster1.xml"/><Relationship Id="rId71" Type="http://schemas.openxmlformats.org/officeDocument/2006/relationships/slide" Target="slides/slide64.xml"/><Relationship Id="rId92" Type="http://schemas.openxmlformats.org/officeDocument/2006/relationships/customXml" Target="../customXml/item3.xml"/><Relationship Id="rId2" Type="http://schemas.openxmlformats.org/officeDocument/2006/relationships/viewProps" Target="viewProps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87" Type="http://schemas.openxmlformats.org/officeDocument/2006/relationships/slide" Target="slides/slide80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24" Type="http://schemas.openxmlformats.org/officeDocument/2006/relationships/slide" Target="slides/slide17.xml"/><Relationship Id="rId82" Type="http://schemas.openxmlformats.org/officeDocument/2006/relationships/slide" Target="slides/slide75.xml"/><Relationship Id="rId61" Type="http://schemas.openxmlformats.org/officeDocument/2006/relationships/slide" Target="slides/slide54.xml"/><Relationship Id="rId19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6c6cff1ed_0_9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c6c6cff1ed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c6c6cff1ed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c6c6cff1ed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c6c6cff1ed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c6c6cff1ed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c6c6cff1ed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c6c6cff1ed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c6c6cff1ed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c6c6cff1ed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c6c6cff1ed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c6c6cff1ed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c6c6cff1ed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c6c6cff1ed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c6c6cff1ed_0_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c6c6cff1ed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c6c6cff1ed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c6c6cff1ed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c6c6cff1ed_0_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c6c6cff1ed_0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c6c6cff1ed_0_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c6c6cff1ed_0_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c6c6cff1ed_0_1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c6c6cff1ed_0_1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c6c6cff1ed_0_7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c6c6cff1ed_0_7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c6c6cff1ed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c6c6cff1ed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c6c6cff1ed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c6c6cff1ed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c6c6cff1ed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c6c6cff1ed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c6c6cff1ed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c6c6cff1ed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c6c6cff1ed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c6c6cff1ed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c6c6cff1ed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c6c6cff1ed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c6c6cff1ed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c6c6cff1ed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c6c6cff1ed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c6c6cff1ed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c6c6cff1ed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c6c6cff1ed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c6c6cff1ed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c6c6cff1ed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c6c6cff1ed_0_10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c6c6cff1ed_0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c6c6cff1ed_0_7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c6c6cff1ed_0_7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c6c6cff1ed_0_1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c6c6cff1ed_0_1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c6c6cff1ed_0_1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c6c6cff1ed_0_1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c6c6cff1ed_0_1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c6c6cff1ed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c6c6cff1ed_0_10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c6c6cff1ed_0_10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c6c6cff1ed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c6c6cff1ed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c6c6cff1ed_0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c6c6cff1ed_0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c6c6cff1ed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c6c6cff1ed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c6c6cff1ed_0_1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c6c6cff1ed_0_1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c6c6cff1ed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c6c6cff1ed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c6c6cff1ed_0_1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c6c6cff1ed_0_1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c6c6cff1ed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c6c6cff1ed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c6c6cff1ed_0_1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c6c6cff1ed_0_1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c6c6cff1ed_0_1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c6c6cff1ed_0_1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c6c6cff1ed_0_1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c6c6cff1ed_0_1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c6c6cff1ed_0_1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c6c6cff1ed_0_1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c6c6cff1ed_0_1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c6c6cff1ed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c6c6cff1ed_0_1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c6c6cff1ed_0_1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c6c6cff1ed_0_18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c6c6cff1ed_0_1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c6c6cff1ed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c6c6cff1ed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6c6cff1ed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3c6c6cff1ed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i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i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c6c6cff1ed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c6c6cff1ed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c6c6cff1ed_0_7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c6c6cff1ed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c6c6cff1ed_0_1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c6c6cff1ed_0_1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c6c6cff1ed_0_1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c6c6cff1ed_0_1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c6c6cff1ed_0_1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c6c6cff1ed_0_1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c6c6cff1ed_0_1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c6c6cff1ed_0_1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c6c6cff1ed_0_1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c6c6cff1ed_0_1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c6c6cff1ed_0_1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c6c6cff1ed_0_1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c6c6cff1ed_0_7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c6c6cff1ed_0_7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c6c6cff1ed_0_19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c6c6cff1ed_0_19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c6c6cff1ed_0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c6c6cff1ed_0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c6c6cff1ed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c6c6cff1ed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c6c6cff1ed_0_7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3c6c6cff1ed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c6c6cff1ed_0_18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c6c6cff1ed_0_18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c6c6cff1ed_0_1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c6c6cff1ed_0_1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c6c6cff1ed_0_1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c6c6cff1ed_0_1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c6c6cff1ed_0_7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c6c6cff1ed_0_7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c6c6cff1ed_0_1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3c6c6cff1ed_0_1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c6c6cff1ed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3c6c6cff1ed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c6c6cff1ed_0_1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c6c6cff1ed_0_1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c6c6cff1ed_0_1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3c6c6cff1ed_0_1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c6c6cff1ed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c6c6cff1ed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c6c6cff1ed_0_1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c6c6cff1ed_0_1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c6c6cff1ed_0_8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3c6c6cff1ed_0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c6c6cff1ed_0_1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c6c6cff1ed_0_1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c6c6cff1ed_0_1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c6c6cff1ed_0_1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c6c6cff1ed_0_1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c6c6cff1ed_0_1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c6c6cff1ed_0_1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c6c6cff1ed_0_1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c6c6cff1ed_0_1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c6c6cff1ed_0_1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c6c6cff1ed_0_1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c6c6cff1ed_0_1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c6c6cff1ed_0_8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3c6c6cff1ed_0_8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3c6c6cff1ed_0_4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3c6c6cff1ed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6c6cff1ed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c6c6cff1ed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c6c6cff1ed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3c6c6cff1ed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c6c6cff1ed_0_8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c6c6cff1ed_0_8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c6c6cff1ed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c6c6cff1ed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c6c6cff1ed_0_483:notes"/>
          <p:cNvSpPr txBox="1"/>
          <p:nvPr>
            <p:ph idx="1" type="body"/>
          </p:nvPr>
        </p:nvSpPr>
        <p:spPr>
          <a:xfrm>
            <a:off x="685800" y="4343393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c6c6cff1ed_0_483:notes"/>
          <p:cNvSpPr/>
          <p:nvPr>
            <p:ph idx="2" type="sldImg"/>
          </p:nvPr>
        </p:nvSpPr>
        <p:spPr>
          <a:xfrm>
            <a:off x="1140403" y="685776"/>
            <a:ext cx="4578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1" name="Google Shape;101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5" name="Google Shape;10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8" name="Google Shape;12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" name="Google Shape;129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3" name="Google Shape;1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obj">
  <p:cSld name="OBJEC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37"/>
          <p:cNvSpPr txBox="1"/>
          <p:nvPr>
            <p:ph idx="12" type="sldNum"/>
          </p:nvPr>
        </p:nvSpPr>
        <p:spPr>
          <a:xfrm>
            <a:off x="658368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jp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11" Type="http://schemas.openxmlformats.org/officeDocument/2006/relationships/image" Target="../media/image23.png"/><Relationship Id="rId22" Type="http://schemas.openxmlformats.org/officeDocument/2006/relationships/image" Target="../media/image50.png"/><Relationship Id="rId10" Type="http://schemas.openxmlformats.org/officeDocument/2006/relationships/image" Target="../media/image28.png"/><Relationship Id="rId21" Type="http://schemas.openxmlformats.org/officeDocument/2006/relationships/image" Target="../media/image37.png"/><Relationship Id="rId13" Type="http://schemas.openxmlformats.org/officeDocument/2006/relationships/image" Target="../media/image30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5" Type="http://schemas.openxmlformats.org/officeDocument/2006/relationships/image" Target="../media/image29.png"/><Relationship Id="rId14" Type="http://schemas.openxmlformats.org/officeDocument/2006/relationships/image" Target="../media/image26.png"/><Relationship Id="rId17" Type="http://schemas.openxmlformats.org/officeDocument/2006/relationships/image" Target="../media/image31.png"/><Relationship Id="rId16" Type="http://schemas.openxmlformats.org/officeDocument/2006/relationships/image" Target="../media/image32.png"/><Relationship Id="rId5" Type="http://schemas.openxmlformats.org/officeDocument/2006/relationships/image" Target="../media/image48.png"/><Relationship Id="rId19" Type="http://schemas.openxmlformats.org/officeDocument/2006/relationships/image" Target="../media/image35.png"/><Relationship Id="rId6" Type="http://schemas.openxmlformats.org/officeDocument/2006/relationships/image" Target="../media/image20.png"/><Relationship Id="rId18" Type="http://schemas.openxmlformats.org/officeDocument/2006/relationships/image" Target="../media/image33.png"/><Relationship Id="rId7" Type="http://schemas.openxmlformats.org/officeDocument/2006/relationships/image" Target="../media/image24.png"/><Relationship Id="rId8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Relationship Id="rId4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8.png"/><Relationship Id="rId4" Type="http://schemas.openxmlformats.org/officeDocument/2006/relationships/image" Target="../media/image15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6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6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2.jpg"/><Relationship Id="rId4" Type="http://schemas.openxmlformats.org/officeDocument/2006/relationships/image" Target="../media/image7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jpg"/><Relationship Id="rId4" Type="http://schemas.openxmlformats.org/officeDocument/2006/relationships/image" Target="../media/image68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4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3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29l2OAJW56m5J.jpeg" id="148" name="Google Shape;1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24" y="0"/>
            <a:ext cx="51434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 txBox="1"/>
          <p:nvPr/>
        </p:nvSpPr>
        <p:spPr>
          <a:xfrm>
            <a:off x="259000" y="392225"/>
            <a:ext cx="40938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Learn more about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John Carroll, the work of </a:t>
            </a:r>
            <a:r>
              <a:rPr b="1" lang="en" sz="2400">
                <a:solidFill>
                  <a:srgbClr val="FF0000"/>
                </a:solidFill>
              </a:rPr>
              <a:t>City Leadership</a:t>
            </a:r>
            <a:r>
              <a:rPr b="1" lang="en" sz="2400">
                <a:solidFill>
                  <a:schemeClr val="dk1"/>
                </a:solidFill>
              </a:rPr>
              <a:t> &amp; the Grand Challenges they are addressing here.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FIND JOHN ON SOCIAL: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@JOHNCARROLL77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47"/>
          <p:cNvPicPr preferRelativeResize="0"/>
          <p:nvPr/>
        </p:nvPicPr>
        <p:blipFill rotWithShape="1">
          <a:blip r:embed="rId3">
            <a:alphaModFix/>
          </a:blip>
          <a:srcRect b="0" l="39929" r="0" t="0"/>
          <a:stretch/>
        </p:blipFill>
        <p:spPr>
          <a:xfrm>
            <a:off x="1565037" y="-556887"/>
            <a:ext cx="6013926" cy="6257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 rotWithShape="1">
          <a:blip r:embed="rId3">
            <a:alphaModFix/>
          </a:blip>
          <a:srcRect b="70370" l="0" r="0" t="0"/>
          <a:stretch/>
        </p:blipFill>
        <p:spPr>
          <a:xfrm rot="-5400000">
            <a:off x="-1497388" y="1486162"/>
            <a:ext cx="5154726" cy="21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/>
          <p:cNvPicPr preferRelativeResize="0"/>
          <p:nvPr/>
        </p:nvPicPr>
        <p:blipFill rotWithShape="1">
          <a:blip r:embed="rId3">
            <a:alphaModFix/>
          </a:blip>
          <a:srcRect b="70370" l="0" r="0" t="0"/>
          <a:stretch/>
        </p:blipFill>
        <p:spPr>
          <a:xfrm rot="-5400000">
            <a:off x="5469026" y="1457326"/>
            <a:ext cx="5154749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7750"/>
            <a:ext cx="914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"/>
            <a:ext cx="91440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DAAE2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0"/>
          <p:cNvPicPr preferRelativeResize="0"/>
          <p:nvPr/>
        </p:nvPicPr>
        <p:blipFill rotWithShape="1">
          <a:blip r:embed="rId3">
            <a:alphaModFix/>
          </a:blip>
          <a:srcRect b="70363" l="0" r="0" t="0"/>
          <a:stretch/>
        </p:blipFill>
        <p:spPr>
          <a:xfrm rot="5400000">
            <a:off x="5473751" y="1478899"/>
            <a:ext cx="5149149" cy="219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3663" y="1346025"/>
            <a:ext cx="4872925" cy="21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7750"/>
            <a:ext cx="914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5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2" name="Google Shape;38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000" y="-782000"/>
            <a:ext cx="7792000" cy="58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EEF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163" y="1139913"/>
            <a:ext cx="2863676" cy="286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9900" y="-588063"/>
            <a:ext cx="9833900" cy="631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51048"/>
            <a:ext cx="9143999" cy="779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9" title="GC-Grants-Hero-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8900"/>
            <a:ext cx="9144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12350"/>
            <a:ext cx="9143999" cy="59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5150" y="-127500"/>
            <a:ext cx="9309150" cy="5304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9"/>
            <a:ext cx="9144001" cy="5422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7288" y="2886872"/>
            <a:ext cx="739555" cy="130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550" y="507500"/>
            <a:ext cx="911200" cy="114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7775" y="1368900"/>
            <a:ext cx="2320875" cy="62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2"/>
          <p:cNvPicPr preferRelativeResize="0"/>
          <p:nvPr/>
        </p:nvPicPr>
        <p:blipFill rotWithShape="1">
          <a:blip r:embed="rId6">
            <a:alphaModFix/>
          </a:blip>
          <a:srcRect b="30854" l="9554" r="8638" t="26890"/>
          <a:stretch/>
        </p:blipFill>
        <p:spPr>
          <a:xfrm>
            <a:off x="6514611" y="3585425"/>
            <a:ext cx="2629390" cy="7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5550" y="388163"/>
            <a:ext cx="1840282" cy="7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46375" y="202175"/>
            <a:ext cx="1341470" cy="1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5925" y="2271313"/>
            <a:ext cx="2924175" cy="5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58400" y="202163"/>
            <a:ext cx="2530025" cy="5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2"/>
          <p:cNvPicPr preferRelativeResize="0"/>
          <p:nvPr/>
        </p:nvPicPr>
        <p:blipFill rotWithShape="1">
          <a:blip r:embed="rId11">
            <a:alphaModFix/>
          </a:blip>
          <a:srcRect b="-26119" l="0" r="-26119" t="0"/>
          <a:stretch/>
        </p:blipFill>
        <p:spPr>
          <a:xfrm>
            <a:off x="4193725" y="3073500"/>
            <a:ext cx="2320875" cy="13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888" y="1875488"/>
            <a:ext cx="1392525" cy="13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16825" y="1045850"/>
            <a:ext cx="1213781" cy="109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8550" y="3168774"/>
            <a:ext cx="2259613" cy="6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47424" y="1579249"/>
            <a:ext cx="2190635" cy="5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23124" y="3249450"/>
            <a:ext cx="2000575" cy="4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722999" y="4225199"/>
            <a:ext cx="2259625" cy="8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5546" y="4293500"/>
            <a:ext cx="2917390" cy="6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490613" y="1950777"/>
            <a:ext cx="1156800" cy="11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6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270988" y="4279425"/>
            <a:ext cx="3095525" cy="9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430600" y="582950"/>
            <a:ext cx="1840275" cy="18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090100" y="2053024"/>
            <a:ext cx="1736275" cy="1037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80464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588" y="1516788"/>
            <a:ext cx="4508825" cy="210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1" name="Google Shape;46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99" y="0"/>
            <a:ext cx="905900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66" title="Screen Shot 2026-02-11 at 7.28.1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545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67" title="channels4_bann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151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7" title="Screen Shot 2026-02-11 at 7.29.02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200" y="1518650"/>
            <a:ext cx="4879608" cy="362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-1215975"/>
            <a:ext cx="9144000" cy="735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9" title="super-moon-over-chattanooga-steven-llorc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41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70" title="505717816_10224106605893456_2591517549797730473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71" title="Blood-Moon-over-Neyland-Stadium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650" y="0"/>
            <a:ext cx="771147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2"/>
          <p:cNvSpPr txBox="1"/>
          <p:nvPr/>
        </p:nvSpPr>
        <p:spPr>
          <a:xfrm>
            <a:off x="164750" y="122925"/>
            <a:ext cx="87165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DECISION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CLEAR VISION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LEADERSHIP FUEL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SOLVING IS THE SOLUTION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OPTIMISM IS ESSENTIAL</a:t>
            </a:r>
            <a:r>
              <a:rPr b="1" i="0" lang="en" sz="38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b="1" i="0" sz="3800" u="none" cap="none" strike="noStrik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COMMUNICATION IS KEY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PROCESS OF PERSEVERANCE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&amp; COLLATERAL BENEFITS</a:t>
            </a:r>
            <a:endParaRPr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05" name="Google Shape;505;p72"/>
          <p:cNvSpPr txBox="1"/>
          <p:nvPr/>
        </p:nvSpPr>
        <p:spPr>
          <a:xfrm>
            <a:off x="7458300" y="122925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6213" y="0"/>
            <a:ext cx="47715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66675"/>
            <a:ext cx="6667500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6"/>
          <p:cNvSpPr txBox="1"/>
          <p:nvPr/>
        </p:nvSpPr>
        <p:spPr>
          <a:xfrm>
            <a:off x="615575" y="-434575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COLLATERAL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 strike="sng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DAMAGES</a:t>
            </a:r>
            <a:endParaRPr b="1" sz="8000" strike="sngStrik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BENEFITS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26" name="Google Shape;526;p76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1"/>
          <p:cNvSpPr/>
          <p:nvPr/>
        </p:nvSpPr>
        <p:spPr>
          <a:xfrm>
            <a:off x="0" y="0"/>
            <a:ext cx="2945400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41"/>
          <p:cNvPicPr preferRelativeResize="0"/>
          <p:nvPr/>
        </p:nvPicPr>
        <p:blipFill rotWithShape="1">
          <a:blip r:embed="rId3">
            <a:alphaModFix/>
          </a:blip>
          <a:srcRect b="0" l="0" r="83099" t="-3982"/>
          <a:stretch/>
        </p:blipFill>
        <p:spPr>
          <a:xfrm>
            <a:off x="504475" y="-24850"/>
            <a:ext cx="2945397" cy="519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1"/>
          <p:cNvPicPr preferRelativeResize="0"/>
          <p:nvPr/>
        </p:nvPicPr>
        <p:blipFill rotWithShape="1">
          <a:blip r:embed="rId4">
            <a:alphaModFix/>
          </a:blip>
          <a:srcRect b="11339" l="16555" r="0" t="35967"/>
          <a:stretch/>
        </p:blipFill>
        <p:spPr>
          <a:xfrm>
            <a:off x="2718825" y="2105200"/>
            <a:ext cx="6326477" cy="9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7"/>
          <p:cNvSpPr txBox="1"/>
          <p:nvPr/>
        </p:nvSpPr>
        <p:spPr>
          <a:xfrm>
            <a:off x="615575" y="-619600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</a:t>
            </a:r>
            <a:endParaRPr b="1" sz="7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COLLATERAL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DAMAGE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CAN’T BE YOU!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32" name="Google Shape;532;p77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8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6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YOU DON’T GET BONUS POINTS FOR SELF-DESTRUCTION</a:t>
            </a:r>
            <a:endParaRPr b="1"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9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YOU ARE A COLLATERAL 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BENEFIT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0"/>
          <p:cNvSpPr txBox="1"/>
          <p:nvPr/>
        </p:nvSpPr>
        <p:spPr>
          <a:xfrm>
            <a:off x="213750" y="-375775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6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PROCESS </a:t>
            </a:r>
            <a:endParaRPr b="1"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6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OF </a:t>
            </a:r>
            <a:endParaRPr b="1"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6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PERSEVERANCE</a:t>
            </a:r>
            <a:endParaRPr b="1"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8" name="Google Shape;548;p80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1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6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NASA NOT ONLY ENGINEERED ROCKETS, THEY ENGINEERED HUMAN SUSTAINABILITY</a:t>
            </a:r>
            <a:endParaRPr b="1"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2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HUMANS BREAK UNDER SUSTAINED PRESSURE. 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6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3"/>
          <p:cNvSpPr txBox="1"/>
          <p:nvPr/>
        </p:nvSpPr>
        <p:spPr>
          <a:xfrm>
            <a:off x="111025" y="11102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They built in: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sleep schedules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rotation shifts in Mission Control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checklists (reduce mental fatigue)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redundancy (no one person carries everything)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quarantine &amp; decompression time after return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psychological support</a:t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4"/>
          <p:cNvSpPr txBox="1"/>
          <p:nvPr/>
        </p:nvSpPr>
        <p:spPr>
          <a:xfrm>
            <a:off x="0" y="94950"/>
            <a:ext cx="91440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COMMUNICATION </a:t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IS KEY</a:t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i="1" sz="7500" u="sng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69" name="Google Shape;569;p84"/>
          <p:cNvSpPr txBox="1"/>
          <p:nvPr/>
        </p:nvSpPr>
        <p:spPr>
          <a:xfrm>
            <a:off x="0" y="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5"/>
          <p:cNvSpPr txBox="1"/>
          <p:nvPr/>
        </p:nvSpPr>
        <p:spPr>
          <a:xfrm>
            <a:off x="0" y="94950"/>
            <a:ext cx="91440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COMMUNICATION </a:t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5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IS KEY</a:t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i="1" lang="en" sz="75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 OUR SAFETY</a:t>
            </a:r>
            <a:endParaRPr b="1" i="1" sz="7500" u="sng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75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75" name="Google Shape;575;p85"/>
          <p:cNvSpPr txBox="1"/>
          <p:nvPr/>
        </p:nvSpPr>
        <p:spPr>
          <a:xfrm>
            <a:off x="0" y="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2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7"/>
          <p:cNvSpPr txBox="1"/>
          <p:nvPr/>
        </p:nvSpPr>
        <p:spPr>
          <a:xfrm>
            <a:off x="-87500" y="0"/>
            <a:ext cx="9231600" cy="50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12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1202</a:t>
            </a:r>
            <a:endParaRPr b="1" sz="12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9"/>
          <p:cNvSpPr txBox="1"/>
          <p:nvPr/>
        </p:nvSpPr>
        <p:spPr>
          <a:xfrm>
            <a:off x="213750" y="-120950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OPTIMISM 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IS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ESSENTIAL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96" name="Google Shape;596;p89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90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OPTIMISM REQUIRES ENERGY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1"/>
          <p:cNvSpPr txBox="1"/>
          <p:nvPr/>
        </p:nvSpPr>
        <p:spPr>
          <a:xfrm>
            <a:off x="444050" y="9250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Burnout looks like:</a:t>
            </a:r>
            <a:endParaRPr b="1" sz="4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4800"/>
              <a:buChar char="●"/>
            </a:pPr>
            <a:r>
              <a:rPr b="1" lang="en" sz="4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cynicism</a:t>
            </a:r>
            <a:endParaRPr b="1" sz="4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b="1" lang="en" sz="4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irritability</a:t>
            </a:r>
            <a:endParaRPr b="1" sz="4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b="1" lang="en" sz="4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isolation</a:t>
            </a:r>
            <a:endParaRPr b="1" sz="4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b="1" lang="en" sz="4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short-term thinking</a:t>
            </a:r>
            <a:endParaRPr b="1" sz="4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Char char="●"/>
            </a:pPr>
            <a:r>
              <a:t/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sz="3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2"/>
          <p:cNvSpPr txBox="1"/>
          <p:nvPr/>
        </p:nvSpPr>
        <p:spPr>
          <a:xfrm>
            <a:off x="0" y="-397575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7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SELF-CARE ISN’T SELFISH, </a:t>
            </a:r>
            <a:endParaRPr b="1" sz="7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IT IS STRATEGIC.</a:t>
            </a:r>
            <a:endParaRPr b="1" sz="7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3"/>
          <p:cNvSpPr txBox="1"/>
          <p:nvPr/>
        </p:nvSpPr>
        <p:spPr>
          <a:xfrm>
            <a:off x="213750" y="-109125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SOLVING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IS THE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8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SOLUTION</a:t>
            </a:r>
            <a:endParaRPr b="1" sz="8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17" name="Google Shape;617;p93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4"/>
          <p:cNvSpPr txBox="1"/>
          <p:nvPr/>
        </p:nvSpPr>
        <p:spPr>
          <a:xfrm>
            <a:off x="213750" y="-109125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4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RETURNING SAFELY IS WHAT TOOK SO LONG</a:t>
            </a:r>
            <a:endParaRPr b="1" sz="7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738" y="0"/>
            <a:ext cx="371052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6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38" y="0"/>
            <a:ext cx="78377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0160" y="1139910"/>
            <a:ext cx="2863677" cy="286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488" y="0"/>
            <a:ext cx="778102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100" y="0"/>
            <a:ext cx="536178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738" y="0"/>
            <a:ext cx="3710525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0"/>
          <p:cNvSpPr/>
          <p:nvPr/>
        </p:nvSpPr>
        <p:spPr>
          <a:xfrm>
            <a:off x="1786525" y="484125"/>
            <a:ext cx="1070700" cy="211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100"/>
          <p:cNvSpPr txBox="1"/>
          <p:nvPr/>
        </p:nvSpPr>
        <p:spPr>
          <a:xfrm>
            <a:off x="0" y="338500"/>
            <a:ext cx="9144000" cy="4109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CHUCK LOWRY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Joined NASA in 1962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SIX Years of Testing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139 Drops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Designed Redundancy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01" title="7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75" y="0"/>
            <a:ext cx="74363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603" y="0"/>
            <a:ext cx="77227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3"/>
          <p:cNvSpPr/>
          <p:nvPr/>
        </p:nvSpPr>
        <p:spPr>
          <a:xfrm>
            <a:off x="1786525" y="484125"/>
            <a:ext cx="1070700" cy="211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03"/>
          <p:cNvSpPr txBox="1"/>
          <p:nvPr/>
        </p:nvSpPr>
        <p:spPr>
          <a:xfrm>
            <a:off x="1248888" y="1374600"/>
            <a:ext cx="6646200" cy="198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Fundamental Fuel: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LEADERSHIP</a:t>
            </a:r>
            <a:endParaRPr sz="7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70" name="Google Shape;670;p103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104" title="news-082313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3025" y="0"/>
            <a:ext cx="63779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6"/>
          <p:cNvSpPr/>
          <p:nvPr/>
        </p:nvSpPr>
        <p:spPr>
          <a:xfrm>
            <a:off x="1786525" y="484125"/>
            <a:ext cx="1070700" cy="211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06"/>
          <p:cNvSpPr txBox="1"/>
          <p:nvPr/>
        </p:nvSpPr>
        <p:spPr>
          <a:xfrm>
            <a:off x="1248888" y="1374600"/>
            <a:ext cx="6646200" cy="198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Core Ingredient: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VISION</a:t>
            </a:r>
            <a:endParaRPr sz="7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87" name="Google Shape;687;p106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7750"/>
            <a:ext cx="914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-1215975"/>
            <a:ext cx="9144000" cy="735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687" y="0"/>
            <a:ext cx="73202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237" y="0"/>
            <a:ext cx="73202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09" title="Screen Shot 2026-02-11 at 8.48.55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" y="0"/>
            <a:ext cx="40709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0"/>
          <p:cNvSpPr/>
          <p:nvPr/>
        </p:nvSpPr>
        <p:spPr>
          <a:xfrm>
            <a:off x="1786525" y="484125"/>
            <a:ext cx="1070700" cy="211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110"/>
          <p:cNvSpPr txBox="1"/>
          <p:nvPr/>
        </p:nvSpPr>
        <p:spPr>
          <a:xfrm>
            <a:off x="1248888" y="1374600"/>
            <a:ext cx="6646200" cy="198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First Step: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DECIDING</a:t>
            </a:r>
            <a:endParaRPr sz="7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10" name="Google Shape;710;p110"/>
          <p:cNvSpPr txBox="1"/>
          <p:nvPr/>
        </p:nvSpPr>
        <p:spPr>
          <a:xfrm>
            <a:off x="68625" y="107800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11"/>
          <p:cNvSpPr/>
          <p:nvPr/>
        </p:nvSpPr>
        <p:spPr>
          <a:xfrm>
            <a:off x="1786525" y="484125"/>
            <a:ext cx="1070700" cy="211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111"/>
          <p:cNvSpPr txBox="1"/>
          <p:nvPr/>
        </p:nvSpPr>
        <p:spPr>
          <a:xfrm>
            <a:off x="1248888" y="1374600"/>
            <a:ext cx="6646200" cy="1985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First Step:</a:t>
            </a:r>
            <a:endParaRPr sz="4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DECIDING</a:t>
            </a:r>
            <a:endParaRPr sz="71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2"/>
          <p:cNvSpPr txBox="1"/>
          <p:nvPr/>
        </p:nvSpPr>
        <p:spPr>
          <a:xfrm>
            <a:off x="213750" y="-109125"/>
            <a:ext cx="8716500" cy="4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7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BELIEF FROM THE BEGINNING THAT YOU </a:t>
            </a:r>
            <a:r>
              <a:rPr b="1" lang="en" sz="72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ALSO</a:t>
            </a:r>
            <a:r>
              <a:rPr b="1" lang="en" sz="7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MATTER</a:t>
            </a:r>
            <a:endParaRPr b="1" sz="7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3"/>
          <p:cNvSpPr txBox="1"/>
          <p:nvPr/>
        </p:nvSpPr>
        <p:spPr>
          <a:xfrm>
            <a:off x="164750" y="122925"/>
            <a:ext cx="87165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DECISION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CLEAR VISION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LEADERSHIP FUEL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SOLVING IS THE SOLUTION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OPTIMISM IS ESSENTIAL</a:t>
            </a:r>
            <a:r>
              <a:rPr b="1" i="0" lang="en" sz="38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b="1" i="0" sz="3800" u="none" cap="none" strike="noStrik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COMMUNICATION IS KEY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PROCESS OF PERSEVERANCE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&amp; COLLATERAL BENEFITS</a:t>
            </a:r>
            <a:endParaRPr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27" name="Google Shape;727;p113"/>
          <p:cNvSpPr txBox="1"/>
          <p:nvPr/>
        </p:nvSpPr>
        <p:spPr>
          <a:xfrm>
            <a:off x="7458300" y="122925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14"/>
          <p:cNvSpPr txBox="1"/>
          <p:nvPr/>
        </p:nvSpPr>
        <p:spPr>
          <a:xfrm>
            <a:off x="164750" y="122925"/>
            <a:ext cx="87165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COLLATERAL BENEFITS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PROCESS OF PERSEVERANCE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COMMUNICATION IS KEY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OPTIMISM IS ESSENTIAL</a:t>
            </a:r>
            <a:r>
              <a:rPr b="1" i="0" lang="en" sz="3800" u="none" cap="none" strike="noStrik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b="1" i="0" sz="3800" u="none" cap="none" strike="noStrike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SOLVING IS THE SOLUTION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LEADERSHIP FUEL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CLEAR VISION</a:t>
            </a:r>
            <a:endParaRPr b="1" sz="38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&amp; </a:t>
            </a:r>
            <a:r>
              <a:rPr b="1" lang="en" sz="3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DECISION</a:t>
            </a:r>
            <a:endParaRPr sz="2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33" name="Google Shape;733;p114"/>
          <p:cNvSpPr txBox="1"/>
          <p:nvPr/>
        </p:nvSpPr>
        <p:spPr>
          <a:xfrm>
            <a:off x="7371950" y="3508775"/>
            <a:ext cx="15093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</a:rPr>
              <a:t>★</a:t>
            </a:r>
            <a:endParaRPr sz="9600"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5"/>
          <p:cNvPicPr preferRelativeResize="0"/>
          <p:nvPr/>
        </p:nvPicPr>
        <p:blipFill rotWithShape="1">
          <a:blip r:embed="rId3">
            <a:alphaModFix/>
          </a:blip>
          <a:srcRect b="22093" l="0" r="0" t="35719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5"/>
          <p:cNvSpPr/>
          <p:nvPr/>
        </p:nvSpPr>
        <p:spPr>
          <a:xfrm>
            <a:off x="0" y="0"/>
            <a:ext cx="9144000" cy="3845400"/>
          </a:xfrm>
          <a:prstGeom prst="rect">
            <a:avLst/>
          </a:prstGeom>
          <a:gradFill>
            <a:gsLst>
              <a:gs pos="0">
                <a:srgbClr val="A64D79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45"/>
          <p:cNvPicPr preferRelativeResize="0"/>
          <p:nvPr/>
        </p:nvPicPr>
        <p:blipFill rotWithShape="1">
          <a:blip r:embed="rId4">
            <a:alphaModFix/>
          </a:blip>
          <a:srcRect b="36691" l="17299" r="1173" t="36946"/>
          <a:stretch/>
        </p:blipFill>
        <p:spPr>
          <a:xfrm>
            <a:off x="536800" y="4462175"/>
            <a:ext cx="2254551" cy="20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q29l2OAJW56m5J.jpeg" id="748" name="Google Shape;74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24" y="0"/>
            <a:ext cx="51434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17"/>
          <p:cNvSpPr txBox="1"/>
          <p:nvPr/>
        </p:nvSpPr>
        <p:spPr>
          <a:xfrm>
            <a:off x="259000" y="392225"/>
            <a:ext cx="40938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Learn more about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John Carroll, the work of </a:t>
            </a:r>
            <a:r>
              <a:rPr b="1" lang="en" sz="2400">
                <a:solidFill>
                  <a:srgbClr val="FF0000"/>
                </a:solidFill>
              </a:rPr>
              <a:t>City Leadership</a:t>
            </a:r>
            <a:r>
              <a:rPr b="1" lang="en" sz="2400">
                <a:solidFill>
                  <a:schemeClr val="dk1"/>
                </a:solidFill>
              </a:rPr>
              <a:t> &amp; the Grand Challenges they are addressing here.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FIND JOHN ON SOCIAL: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@JOHNCARROLL77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6" name="Google Shape;756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95250"/>
            <a:ext cx="9144000" cy="5925306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118"/>
          <p:cNvSpPr txBox="1"/>
          <p:nvPr/>
        </p:nvSpPr>
        <p:spPr>
          <a:xfrm>
            <a:off x="213750" y="413525"/>
            <a:ext cx="8716500" cy="10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2600">
                <a:latin typeface="Archivo"/>
                <a:ea typeface="Archivo"/>
                <a:cs typeface="Archivo"/>
                <a:sym typeface="Archivo"/>
              </a:rPr>
              <a:t>FOLLOW JOHN ON SOCIAL:</a:t>
            </a:r>
            <a:endParaRPr b="1" sz="2600"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rPr b="1" lang="en" sz="2600">
                <a:solidFill>
                  <a:srgbClr val="FF0000"/>
                </a:solidFill>
                <a:latin typeface="Archivo"/>
                <a:ea typeface="Archivo"/>
                <a:cs typeface="Archivo"/>
                <a:sym typeface="Archivo"/>
              </a:rPr>
              <a:t>@JOHNCARROLL77</a:t>
            </a:r>
            <a:endParaRPr b="1" sz="2600">
              <a:solidFill>
                <a:srgbClr val="FF0000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Montserrat SemiBold"/>
              <a:buNone/>
            </a:pPr>
            <a:r>
              <a:t/>
            </a:r>
            <a:endParaRPr>
              <a:solidFill>
                <a:srgbClr val="FF0000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19" title="HAHZ9oNWoAEnSe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213" y="0"/>
            <a:ext cx="70515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6"/>
          <p:cNvSpPr/>
          <p:nvPr/>
        </p:nvSpPr>
        <p:spPr>
          <a:xfrm>
            <a:off x="0" y="0"/>
            <a:ext cx="9199817" cy="5146310"/>
          </a:xfrm>
          <a:custGeom>
            <a:rect b="b" l="l" r="r" t="t"/>
            <a:pathLst>
              <a:path extrusionOk="0" h="4787265" w="8761730">
                <a:moveTo>
                  <a:pt x="0" y="4786858"/>
                </a:moveTo>
                <a:lnTo>
                  <a:pt x="8761488" y="4786858"/>
                </a:lnTo>
                <a:lnTo>
                  <a:pt x="8761488" y="0"/>
                </a:lnTo>
                <a:lnTo>
                  <a:pt x="0" y="0"/>
                </a:lnTo>
                <a:lnTo>
                  <a:pt x="0" y="478685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4" name="Google Shape;194;p46"/>
          <p:cNvSpPr/>
          <p:nvPr/>
        </p:nvSpPr>
        <p:spPr>
          <a:xfrm>
            <a:off x="8896577" y="2253296"/>
            <a:ext cx="40640" cy="40639"/>
          </a:xfrm>
          <a:custGeom>
            <a:rect b="b" l="l" r="r" t="t"/>
            <a:pathLst>
              <a:path extrusionOk="0" h="40639" w="40640">
                <a:moveTo>
                  <a:pt x="20116" y="0"/>
                </a:moveTo>
                <a:lnTo>
                  <a:pt x="12285" y="1580"/>
                </a:lnTo>
                <a:lnTo>
                  <a:pt x="5891" y="5889"/>
                </a:lnTo>
                <a:lnTo>
                  <a:pt x="1580" y="12280"/>
                </a:lnTo>
                <a:lnTo>
                  <a:pt x="0" y="20104"/>
                </a:lnTo>
                <a:lnTo>
                  <a:pt x="1580" y="27933"/>
                </a:lnTo>
                <a:lnTo>
                  <a:pt x="5891" y="34323"/>
                </a:lnTo>
                <a:lnTo>
                  <a:pt x="12285" y="38629"/>
                </a:lnTo>
                <a:lnTo>
                  <a:pt x="20116" y="40208"/>
                </a:lnTo>
                <a:lnTo>
                  <a:pt x="27940" y="38629"/>
                </a:lnTo>
                <a:lnTo>
                  <a:pt x="34331" y="34323"/>
                </a:lnTo>
                <a:lnTo>
                  <a:pt x="38640" y="27933"/>
                </a:lnTo>
                <a:lnTo>
                  <a:pt x="40220" y="20104"/>
                </a:lnTo>
                <a:lnTo>
                  <a:pt x="38640" y="12280"/>
                </a:lnTo>
                <a:lnTo>
                  <a:pt x="34331" y="5889"/>
                </a:lnTo>
                <a:lnTo>
                  <a:pt x="27940" y="1580"/>
                </a:lnTo>
                <a:lnTo>
                  <a:pt x="201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5" name="Google Shape;195;p46"/>
          <p:cNvSpPr/>
          <p:nvPr/>
        </p:nvSpPr>
        <p:spPr>
          <a:xfrm>
            <a:off x="8896577" y="2253296"/>
            <a:ext cx="40640" cy="40639"/>
          </a:xfrm>
          <a:custGeom>
            <a:rect b="b" l="l" r="r" t="t"/>
            <a:pathLst>
              <a:path extrusionOk="0" h="40639" w="40640">
                <a:moveTo>
                  <a:pt x="40220" y="20104"/>
                </a:moveTo>
                <a:lnTo>
                  <a:pt x="38640" y="27933"/>
                </a:lnTo>
                <a:lnTo>
                  <a:pt x="34331" y="34323"/>
                </a:lnTo>
                <a:lnTo>
                  <a:pt x="27940" y="38629"/>
                </a:lnTo>
                <a:lnTo>
                  <a:pt x="20116" y="40208"/>
                </a:lnTo>
                <a:lnTo>
                  <a:pt x="12285" y="38629"/>
                </a:lnTo>
                <a:lnTo>
                  <a:pt x="5891" y="34323"/>
                </a:lnTo>
                <a:lnTo>
                  <a:pt x="1580" y="27933"/>
                </a:lnTo>
                <a:lnTo>
                  <a:pt x="0" y="20104"/>
                </a:lnTo>
                <a:lnTo>
                  <a:pt x="1580" y="12280"/>
                </a:lnTo>
                <a:lnTo>
                  <a:pt x="5891" y="5889"/>
                </a:lnTo>
                <a:lnTo>
                  <a:pt x="12285" y="1580"/>
                </a:lnTo>
                <a:lnTo>
                  <a:pt x="20116" y="0"/>
                </a:lnTo>
                <a:lnTo>
                  <a:pt x="27940" y="1580"/>
                </a:lnTo>
                <a:lnTo>
                  <a:pt x="34331" y="5889"/>
                </a:lnTo>
                <a:lnTo>
                  <a:pt x="38640" y="12280"/>
                </a:lnTo>
                <a:lnTo>
                  <a:pt x="40220" y="20104"/>
                </a:lnTo>
                <a:close/>
              </a:path>
            </a:pathLst>
          </a:custGeom>
          <a:noFill/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6" name="Google Shape;196;p46"/>
          <p:cNvSpPr/>
          <p:nvPr/>
        </p:nvSpPr>
        <p:spPr>
          <a:xfrm>
            <a:off x="861837" y="1241911"/>
            <a:ext cx="2713500" cy="2701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7" name="Google Shape;197;p46"/>
          <p:cNvSpPr/>
          <p:nvPr/>
        </p:nvSpPr>
        <p:spPr>
          <a:xfrm>
            <a:off x="4935762" y="1071995"/>
            <a:ext cx="0" cy="353694"/>
          </a:xfrm>
          <a:custGeom>
            <a:rect b="b" l="l" r="r" t="t"/>
            <a:pathLst>
              <a:path extrusionOk="0" h="353694" w="120000">
                <a:moveTo>
                  <a:pt x="0" y="0"/>
                </a:moveTo>
                <a:lnTo>
                  <a:pt x="0" y="353352"/>
                </a:lnTo>
              </a:path>
            </a:pathLst>
          </a:custGeom>
          <a:noFill/>
          <a:ln cap="flat" cmpd="sng" w="674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8" name="Google Shape;198;p46"/>
          <p:cNvSpPr/>
          <p:nvPr/>
        </p:nvSpPr>
        <p:spPr>
          <a:xfrm>
            <a:off x="4830034" y="1043829"/>
            <a:ext cx="212089" cy="0"/>
          </a:xfrm>
          <a:custGeom>
            <a:rect b="b" l="l" r="r" t="t"/>
            <a:pathLst>
              <a:path extrusionOk="0" h="120000" w="212089">
                <a:moveTo>
                  <a:pt x="0" y="0"/>
                </a:moveTo>
                <a:lnTo>
                  <a:pt x="211467" y="0"/>
                </a:lnTo>
              </a:path>
            </a:pathLst>
          </a:custGeom>
          <a:noFill/>
          <a:ln cap="flat" cmpd="sng" w="56400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99" name="Google Shape;199;p46"/>
          <p:cNvSpPr/>
          <p:nvPr/>
        </p:nvSpPr>
        <p:spPr>
          <a:xfrm>
            <a:off x="5099545" y="1241289"/>
            <a:ext cx="0" cy="184150"/>
          </a:xfrm>
          <a:custGeom>
            <a:rect b="b" l="l" r="r" t="t"/>
            <a:pathLst>
              <a:path extrusionOk="0" h="184150" w="120000">
                <a:moveTo>
                  <a:pt x="0" y="0"/>
                </a:moveTo>
                <a:lnTo>
                  <a:pt x="0" y="184150"/>
                </a:lnTo>
              </a:path>
            </a:pathLst>
          </a:custGeom>
          <a:noFill/>
          <a:ln cap="flat" cmpd="sng" w="662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0" name="Google Shape;200;p46"/>
          <p:cNvSpPr/>
          <p:nvPr/>
        </p:nvSpPr>
        <p:spPr>
          <a:xfrm>
            <a:off x="5066398" y="1212749"/>
            <a:ext cx="210820" cy="0"/>
          </a:xfrm>
          <a:custGeom>
            <a:rect b="b" l="l" r="r" t="t"/>
            <a:pathLst>
              <a:path extrusionOk="0" h="120000" w="210820">
                <a:moveTo>
                  <a:pt x="0" y="0"/>
                </a:moveTo>
                <a:lnTo>
                  <a:pt x="210566" y="0"/>
                </a:lnTo>
              </a:path>
            </a:pathLst>
          </a:custGeom>
          <a:noFill/>
          <a:ln cap="flat" cmpd="sng" w="57150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1" name="Google Shape;201;p46"/>
          <p:cNvSpPr/>
          <p:nvPr/>
        </p:nvSpPr>
        <p:spPr>
          <a:xfrm>
            <a:off x="5099545" y="1015507"/>
            <a:ext cx="0" cy="168909"/>
          </a:xfrm>
          <a:custGeom>
            <a:rect b="b" l="l" r="r" t="t"/>
            <a:pathLst>
              <a:path extrusionOk="0" h="168909" w="120000">
                <a:moveTo>
                  <a:pt x="0" y="0"/>
                </a:moveTo>
                <a:lnTo>
                  <a:pt x="0" y="168910"/>
                </a:lnTo>
              </a:path>
            </a:pathLst>
          </a:custGeom>
          <a:noFill/>
          <a:ln cap="flat" cmpd="sng" w="662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2" name="Google Shape;202;p46"/>
          <p:cNvSpPr/>
          <p:nvPr/>
        </p:nvSpPr>
        <p:spPr>
          <a:xfrm>
            <a:off x="5243817" y="1241559"/>
            <a:ext cx="0" cy="184150"/>
          </a:xfrm>
          <a:custGeom>
            <a:rect b="b" l="l" r="r" t="t"/>
            <a:pathLst>
              <a:path extrusionOk="0" h="184150" w="120000">
                <a:moveTo>
                  <a:pt x="0" y="0"/>
                </a:moveTo>
                <a:lnTo>
                  <a:pt x="0" y="183578"/>
                </a:lnTo>
              </a:path>
            </a:pathLst>
          </a:custGeom>
          <a:noFill/>
          <a:ln cap="flat" cmpd="sng" w="662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3" name="Google Shape;203;p46"/>
          <p:cNvSpPr/>
          <p:nvPr/>
        </p:nvSpPr>
        <p:spPr>
          <a:xfrm>
            <a:off x="5243817" y="1015664"/>
            <a:ext cx="0" cy="169544"/>
          </a:xfrm>
          <a:custGeom>
            <a:rect b="b" l="l" r="r" t="t"/>
            <a:pathLst>
              <a:path extrusionOk="0" h="169544" w="120000">
                <a:moveTo>
                  <a:pt x="0" y="0"/>
                </a:moveTo>
                <a:lnTo>
                  <a:pt x="0" y="169189"/>
                </a:lnTo>
              </a:path>
            </a:pathLst>
          </a:custGeom>
          <a:noFill/>
          <a:ln cap="flat" cmpd="sng" w="662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4" name="Google Shape;204;p46"/>
          <p:cNvSpPr/>
          <p:nvPr/>
        </p:nvSpPr>
        <p:spPr>
          <a:xfrm>
            <a:off x="5352103" y="1015672"/>
            <a:ext cx="0" cy="410209"/>
          </a:xfrm>
          <a:custGeom>
            <a:rect b="b" l="l" r="r" t="t"/>
            <a:pathLst>
              <a:path extrusionOk="0" h="410209" w="120000">
                <a:moveTo>
                  <a:pt x="0" y="0"/>
                </a:moveTo>
                <a:lnTo>
                  <a:pt x="0" y="409752"/>
                </a:lnTo>
              </a:path>
            </a:pathLst>
          </a:custGeom>
          <a:noFill/>
          <a:ln cap="flat" cmpd="sng" w="680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5" name="Google Shape;205;p46"/>
          <p:cNvSpPr/>
          <p:nvPr/>
        </p:nvSpPr>
        <p:spPr>
          <a:xfrm>
            <a:off x="5426650" y="1015664"/>
            <a:ext cx="227329" cy="410209"/>
          </a:xfrm>
          <a:custGeom>
            <a:rect b="b" l="l" r="r" t="t"/>
            <a:pathLst>
              <a:path extrusionOk="0" h="410209" w="227329">
                <a:moveTo>
                  <a:pt x="77393" y="0"/>
                </a:moveTo>
                <a:lnTo>
                  <a:pt x="0" y="0"/>
                </a:lnTo>
                <a:lnTo>
                  <a:pt x="0" y="409752"/>
                </a:lnTo>
                <a:lnTo>
                  <a:pt x="62395" y="409752"/>
                </a:lnTo>
                <a:lnTo>
                  <a:pt x="62395" y="140677"/>
                </a:lnTo>
                <a:lnTo>
                  <a:pt x="123176" y="140677"/>
                </a:lnTo>
                <a:lnTo>
                  <a:pt x="77393" y="0"/>
                </a:lnTo>
                <a:close/>
              </a:path>
              <a:path extrusionOk="0" h="410209" w="227329">
                <a:moveTo>
                  <a:pt x="123176" y="140677"/>
                </a:moveTo>
                <a:lnTo>
                  <a:pt x="62395" y="140677"/>
                </a:lnTo>
                <a:lnTo>
                  <a:pt x="150279" y="409752"/>
                </a:lnTo>
                <a:lnTo>
                  <a:pt x="227075" y="409752"/>
                </a:lnTo>
                <a:lnTo>
                  <a:pt x="227075" y="267271"/>
                </a:lnTo>
                <a:lnTo>
                  <a:pt x="164376" y="267271"/>
                </a:lnTo>
                <a:lnTo>
                  <a:pt x="123176" y="140677"/>
                </a:lnTo>
                <a:close/>
              </a:path>
              <a:path extrusionOk="0" h="410209" w="227329">
                <a:moveTo>
                  <a:pt x="227075" y="0"/>
                </a:moveTo>
                <a:lnTo>
                  <a:pt x="164376" y="0"/>
                </a:lnTo>
                <a:lnTo>
                  <a:pt x="164376" y="267271"/>
                </a:lnTo>
                <a:lnTo>
                  <a:pt x="227075" y="267271"/>
                </a:lnTo>
                <a:lnTo>
                  <a:pt x="227075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6" name="Google Shape;206;p46"/>
          <p:cNvSpPr/>
          <p:nvPr/>
        </p:nvSpPr>
        <p:spPr>
          <a:xfrm>
            <a:off x="5690626" y="1009670"/>
            <a:ext cx="215900" cy="422275"/>
          </a:xfrm>
          <a:custGeom>
            <a:rect b="b" l="l" r="r" t="t"/>
            <a:pathLst>
              <a:path extrusionOk="0" h="422275" w="215900">
                <a:moveTo>
                  <a:pt x="107670" y="0"/>
                </a:moveTo>
                <a:lnTo>
                  <a:pt x="59340" y="5967"/>
                </a:lnTo>
                <a:lnTo>
                  <a:pt x="14589" y="37473"/>
                </a:lnTo>
                <a:lnTo>
                  <a:pt x="1619" y="74901"/>
                </a:lnTo>
                <a:lnTo>
                  <a:pt x="0" y="98704"/>
                </a:lnTo>
                <a:lnTo>
                  <a:pt x="0" y="323075"/>
                </a:lnTo>
                <a:lnTo>
                  <a:pt x="6334" y="366247"/>
                </a:lnTo>
                <a:lnTo>
                  <a:pt x="25341" y="397084"/>
                </a:lnTo>
                <a:lnTo>
                  <a:pt x="57023" y="415586"/>
                </a:lnTo>
                <a:lnTo>
                  <a:pt x="101384" y="421754"/>
                </a:lnTo>
                <a:lnTo>
                  <a:pt x="123200" y="419880"/>
                </a:lnTo>
                <a:lnTo>
                  <a:pt x="142471" y="414256"/>
                </a:lnTo>
                <a:lnTo>
                  <a:pt x="159194" y="404882"/>
                </a:lnTo>
                <a:lnTo>
                  <a:pt x="173367" y="391756"/>
                </a:lnTo>
                <a:lnTo>
                  <a:pt x="215658" y="391756"/>
                </a:lnTo>
                <a:lnTo>
                  <a:pt x="215658" y="364756"/>
                </a:lnTo>
                <a:lnTo>
                  <a:pt x="107670" y="364756"/>
                </a:lnTo>
                <a:lnTo>
                  <a:pt x="90483" y="362151"/>
                </a:lnTo>
                <a:lnTo>
                  <a:pt x="78203" y="354336"/>
                </a:lnTo>
                <a:lnTo>
                  <a:pt x="70833" y="341310"/>
                </a:lnTo>
                <a:lnTo>
                  <a:pt x="68376" y="323075"/>
                </a:lnTo>
                <a:lnTo>
                  <a:pt x="68376" y="98704"/>
                </a:lnTo>
                <a:lnTo>
                  <a:pt x="70833" y="80461"/>
                </a:lnTo>
                <a:lnTo>
                  <a:pt x="78203" y="67432"/>
                </a:lnTo>
                <a:lnTo>
                  <a:pt x="90483" y="59615"/>
                </a:lnTo>
                <a:lnTo>
                  <a:pt x="107670" y="57010"/>
                </a:lnTo>
                <a:lnTo>
                  <a:pt x="209815" y="57010"/>
                </a:lnTo>
                <a:lnTo>
                  <a:pt x="209172" y="54302"/>
                </a:lnTo>
                <a:lnTo>
                  <a:pt x="174853" y="13340"/>
                </a:lnTo>
                <a:lnTo>
                  <a:pt x="133830" y="1483"/>
                </a:lnTo>
                <a:lnTo>
                  <a:pt x="107670" y="0"/>
                </a:lnTo>
                <a:close/>
              </a:path>
              <a:path extrusionOk="0" h="422275" w="215900">
                <a:moveTo>
                  <a:pt x="215658" y="391756"/>
                </a:moveTo>
                <a:lnTo>
                  <a:pt x="173367" y="391756"/>
                </a:lnTo>
                <a:lnTo>
                  <a:pt x="182664" y="415759"/>
                </a:lnTo>
                <a:lnTo>
                  <a:pt x="215658" y="415759"/>
                </a:lnTo>
                <a:lnTo>
                  <a:pt x="215658" y="391756"/>
                </a:lnTo>
                <a:close/>
              </a:path>
              <a:path extrusionOk="0" h="422275" w="215900">
                <a:moveTo>
                  <a:pt x="215658" y="203682"/>
                </a:moveTo>
                <a:lnTo>
                  <a:pt x="108877" y="203682"/>
                </a:lnTo>
                <a:lnTo>
                  <a:pt x="108877" y="255282"/>
                </a:lnTo>
                <a:lnTo>
                  <a:pt x="146977" y="255282"/>
                </a:lnTo>
                <a:lnTo>
                  <a:pt x="146977" y="323075"/>
                </a:lnTo>
                <a:lnTo>
                  <a:pt x="144521" y="341310"/>
                </a:lnTo>
                <a:lnTo>
                  <a:pt x="137153" y="354336"/>
                </a:lnTo>
                <a:lnTo>
                  <a:pt x="124870" y="362151"/>
                </a:lnTo>
                <a:lnTo>
                  <a:pt x="107670" y="364756"/>
                </a:lnTo>
                <a:lnTo>
                  <a:pt x="215658" y="364756"/>
                </a:lnTo>
                <a:lnTo>
                  <a:pt x="215658" y="203682"/>
                </a:lnTo>
                <a:close/>
              </a:path>
              <a:path extrusionOk="0" h="422275" w="215900">
                <a:moveTo>
                  <a:pt x="209815" y="57010"/>
                </a:moveTo>
                <a:lnTo>
                  <a:pt x="107670" y="57010"/>
                </a:lnTo>
                <a:lnTo>
                  <a:pt x="124870" y="59615"/>
                </a:lnTo>
                <a:lnTo>
                  <a:pt x="137153" y="67432"/>
                </a:lnTo>
                <a:lnTo>
                  <a:pt x="144521" y="80461"/>
                </a:lnTo>
                <a:lnTo>
                  <a:pt x="146977" y="98704"/>
                </a:lnTo>
                <a:lnTo>
                  <a:pt x="146977" y="150291"/>
                </a:lnTo>
                <a:lnTo>
                  <a:pt x="215658" y="150291"/>
                </a:lnTo>
                <a:lnTo>
                  <a:pt x="215658" y="98704"/>
                </a:lnTo>
                <a:lnTo>
                  <a:pt x="214037" y="74774"/>
                </a:lnTo>
                <a:lnTo>
                  <a:pt x="209815" y="5701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7" name="Google Shape;207;p46"/>
          <p:cNvSpPr/>
          <p:nvPr/>
        </p:nvSpPr>
        <p:spPr>
          <a:xfrm>
            <a:off x="5938382" y="1009673"/>
            <a:ext cx="215264" cy="422275"/>
          </a:xfrm>
          <a:custGeom>
            <a:rect b="b" l="l" r="r" t="t"/>
            <a:pathLst>
              <a:path extrusionOk="0" h="422275" w="215264">
                <a:moveTo>
                  <a:pt x="66293" y="260375"/>
                </a:moveTo>
                <a:lnTo>
                  <a:pt x="0" y="260375"/>
                </a:lnTo>
                <a:lnTo>
                  <a:pt x="0" y="323075"/>
                </a:lnTo>
                <a:lnTo>
                  <a:pt x="6467" y="367271"/>
                </a:lnTo>
                <a:lnTo>
                  <a:pt x="40710" y="408338"/>
                </a:lnTo>
                <a:lnTo>
                  <a:pt x="81767" y="420263"/>
                </a:lnTo>
                <a:lnTo>
                  <a:pt x="107988" y="421754"/>
                </a:lnTo>
                <a:lnTo>
                  <a:pt x="133815" y="420263"/>
                </a:lnTo>
                <a:lnTo>
                  <a:pt x="174416" y="408338"/>
                </a:lnTo>
                <a:lnTo>
                  <a:pt x="208605" y="367271"/>
                </a:lnTo>
                <a:lnTo>
                  <a:pt x="209203" y="364756"/>
                </a:lnTo>
                <a:lnTo>
                  <a:pt x="107378" y="364756"/>
                </a:lnTo>
                <a:lnTo>
                  <a:pt x="89402" y="362151"/>
                </a:lnTo>
                <a:lnTo>
                  <a:pt x="76563" y="354336"/>
                </a:lnTo>
                <a:lnTo>
                  <a:pt x="68861" y="341310"/>
                </a:lnTo>
                <a:lnTo>
                  <a:pt x="66293" y="323075"/>
                </a:lnTo>
                <a:lnTo>
                  <a:pt x="66293" y="260375"/>
                </a:lnTo>
                <a:close/>
              </a:path>
              <a:path extrusionOk="0" h="422275" w="215264">
                <a:moveTo>
                  <a:pt x="106781" y="0"/>
                </a:moveTo>
                <a:lnTo>
                  <a:pt x="60066" y="6169"/>
                </a:lnTo>
                <a:lnTo>
                  <a:pt x="26696" y="24677"/>
                </a:lnTo>
                <a:lnTo>
                  <a:pt x="6674" y="55523"/>
                </a:lnTo>
                <a:lnTo>
                  <a:pt x="0" y="98704"/>
                </a:lnTo>
                <a:lnTo>
                  <a:pt x="67" y="125439"/>
                </a:lnTo>
                <a:lnTo>
                  <a:pt x="4880" y="167952"/>
                </a:lnTo>
                <a:lnTo>
                  <a:pt x="34375" y="205722"/>
                </a:lnTo>
                <a:lnTo>
                  <a:pt x="114426" y="248069"/>
                </a:lnTo>
                <a:lnTo>
                  <a:pt x="123231" y="253020"/>
                </a:lnTo>
                <a:lnTo>
                  <a:pt x="147148" y="287110"/>
                </a:lnTo>
                <a:lnTo>
                  <a:pt x="147586" y="295478"/>
                </a:lnTo>
                <a:lnTo>
                  <a:pt x="147586" y="323075"/>
                </a:lnTo>
                <a:lnTo>
                  <a:pt x="145072" y="341310"/>
                </a:lnTo>
                <a:lnTo>
                  <a:pt x="137531" y="354336"/>
                </a:lnTo>
                <a:lnTo>
                  <a:pt x="124966" y="362151"/>
                </a:lnTo>
                <a:lnTo>
                  <a:pt x="107378" y="364756"/>
                </a:lnTo>
                <a:lnTo>
                  <a:pt x="209203" y="364756"/>
                </a:lnTo>
                <a:lnTo>
                  <a:pt x="213457" y="346868"/>
                </a:lnTo>
                <a:lnTo>
                  <a:pt x="215074" y="323075"/>
                </a:lnTo>
                <a:lnTo>
                  <a:pt x="215025" y="287110"/>
                </a:lnTo>
                <a:lnTo>
                  <a:pt x="209186" y="239865"/>
                </a:lnTo>
                <a:lnTo>
                  <a:pt x="173975" y="201635"/>
                </a:lnTo>
                <a:lnTo>
                  <a:pt x="91986" y="159575"/>
                </a:lnTo>
                <a:lnTo>
                  <a:pt x="82245" y="154584"/>
                </a:lnTo>
                <a:lnTo>
                  <a:pt x="68084" y="117284"/>
                </a:lnTo>
                <a:lnTo>
                  <a:pt x="68084" y="98704"/>
                </a:lnTo>
                <a:lnTo>
                  <a:pt x="70560" y="80459"/>
                </a:lnTo>
                <a:lnTo>
                  <a:pt x="77987" y="67425"/>
                </a:lnTo>
                <a:lnTo>
                  <a:pt x="90362" y="59604"/>
                </a:lnTo>
                <a:lnTo>
                  <a:pt x="107683" y="56997"/>
                </a:lnTo>
                <a:lnTo>
                  <a:pt x="208021" y="56997"/>
                </a:lnTo>
                <a:lnTo>
                  <a:pt x="207427" y="54490"/>
                </a:lnTo>
                <a:lnTo>
                  <a:pt x="173325" y="13421"/>
                </a:lnTo>
                <a:lnTo>
                  <a:pt x="132672" y="1492"/>
                </a:lnTo>
                <a:lnTo>
                  <a:pt x="106781" y="0"/>
                </a:lnTo>
                <a:close/>
              </a:path>
              <a:path extrusionOk="0" h="422275" w="215264">
                <a:moveTo>
                  <a:pt x="208021" y="56997"/>
                </a:moveTo>
                <a:lnTo>
                  <a:pt x="107683" y="56997"/>
                </a:lnTo>
                <a:lnTo>
                  <a:pt x="125137" y="59604"/>
                </a:lnTo>
                <a:lnTo>
                  <a:pt x="137607" y="67425"/>
                </a:lnTo>
                <a:lnTo>
                  <a:pt x="145091" y="80459"/>
                </a:lnTo>
                <a:lnTo>
                  <a:pt x="147586" y="98704"/>
                </a:lnTo>
                <a:lnTo>
                  <a:pt x="147586" y="147294"/>
                </a:lnTo>
                <a:lnTo>
                  <a:pt x="213880" y="147294"/>
                </a:lnTo>
                <a:lnTo>
                  <a:pt x="213880" y="98704"/>
                </a:lnTo>
                <a:lnTo>
                  <a:pt x="212266" y="74901"/>
                </a:lnTo>
                <a:lnTo>
                  <a:pt x="208021" y="5699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8" name="Google Shape;208;p46"/>
          <p:cNvSpPr/>
          <p:nvPr/>
        </p:nvSpPr>
        <p:spPr>
          <a:xfrm>
            <a:off x="6390873" y="1071995"/>
            <a:ext cx="0" cy="353694"/>
          </a:xfrm>
          <a:custGeom>
            <a:rect b="b" l="l" r="r" t="t"/>
            <a:pathLst>
              <a:path extrusionOk="0" h="353694" w="120000">
                <a:moveTo>
                  <a:pt x="0" y="0"/>
                </a:moveTo>
                <a:lnTo>
                  <a:pt x="0" y="353352"/>
                </a:lnTo>
              </a:path>
            </a:pathLst>
          </a:custGeom>
          <a:noFill/>
          <a:ln cap="flat" cmpd="sng" w="674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09" name="Google Shape;209;p46"/>
          <p:cNvSpPr/>
          <p:nvPr/>
        </p:nvSpPr>
        <p:spPr>
          <a:xfrm>
            <a:off x="6285140" y="1043829"/>
            <a:ext cx="212089" cy="0"/>
          </a:xfrm>
          <a:custGeom>
            <a:rect b="b" l="l" r="r" t="t"/>
            <a:pathLst>
              <a:path extrusionOk="0" h="120000" w="212089">
                <a:moveTo>
                  <a:pt x="0" y="0"/>
                </a:moveTo>
                <a:lnTo>
                  <a:pt x="211467" y="0"/>
                </a:lnTo>
              </a:path>
            </a:pathLst>
          </a:custGeom>
          <a:noFill/>
          <a:ln cap="flat" cmpd="sng" w="56400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0" name="Google Shape;210;p46"/>
          <p:cNvSpPr/>
          <p:nvPr/>
        </p:nvSpPr>
        <p:spPr>
          <a:xfrm>
            <a:off x="6513103" y="1009679"/>
            <a:ext cx="215900" cy="422275"/>
          </a:xfrm>
          <a:custGeom>
            <a:rect b="b" l="l" r="r" t="t"/>
            <a:pathLst>
              <a:path extrusionOk="0" h="422275" w="215900">
                <a:moveTo>
                  <a:pt x="107696" y="0"/>
                </a:moveTo>
                <a:lnTo>
                  <a:pt x="59362" y="5961"/>
                </a:lnTo>
                <a:lnTo>
                  <a:pt x="14594" y="37460"/>
                </a:lnTo>
                <a:lnTo>
                  <a:pt x="1621" y="74888"/>
                </a:lnTo>
                <a:lnTo>
                  <a:pt x="0" y="98691"/>
                </a:lnTo>
                <a:lnTo>
                  <a:pt x="0" y="323062"/>
                </a:lnTo>
                <a:lnTo>
                  <a:pt x="6486" y="367269"/>
                </a:lnTo>
                <a:lnTo>
                  <a:pt x="40791" y="408338"/>
                </a:lnTo>
                <a:lnTo>
                  <a:pt x="81663" y="420263"/>
                </a:lnTo>
                <a:lnTo>
                  <a:pt x="107696" y="421754"/>
                </a:lnTo>
                <a:lnTo>
                  <a:pt x="133854" y="420263"/>
                </a:lnTo>
                <a:lnTo>
                  <a:pt x="174874" y="408338"/>
                </a:lnTo>
                <a:lnTo>
                  <a:pt x="209192" y="367269"/>
                </a:lnTo>
                <a:lnTo>
                  <a:pt x="209795" y="364744"/>
                </a:lnTo>
                <a:lnTo>
                  <a:pt x="107696" y="364744"/>
                </a:lnTo>
                <a:lnTo>
                  <a:pt x="90503" y="362138"/>
                </a:lnTo>
                <a:lnTo>
                  <a:pt x="78224" y="354323"/>
                </a:lnTo>
                <a:lnTo>
                  <a:pt x="70857" y="341298"/>
                </a:lnTo>
                <a:lnTo>
                  <a:pt x="68402" y="323062"/>
                </a:lnTo>
                <a:lnTo>
                  <a:pt x="68402" y="98691"/>
                </a:lnTo>
                <a:lnTo>
                  <a:pt x="70857" y="80454"/>
                </a:lnTo>
                <a:lnTo>
                  <a:pt x="78224" y="67424"/>
                </a:lnTo>
                <a:lnTo>
                  <a:pt x="90503" y="59604"/>
                </a:lnTo>
                <a:lnTo>
                  <a:pt x="107696" y="56997"/>
                </a:lnTo>
                <a:lnTo>
                  <a:pt x="209835" y="56997"/>
                </a:lnTo>
                <a:lnTo>
                  <a:pt x="209192" y="54294"/>
                </a:lnTo>
                <a:lnTo>
                  <a:pt x="174874" y="13335"/>
                </a:lnTo>
                <a:lnTo>
                  <a:pt x="133854" y="1482"/>
                </a:lnTo>
                <a:lnTo>
                  <a:pt x="107696" y="0"/>
                </a:lnTo>
                <a:close/>
              </a:path>
              <a:path extrusionOk="0" h="422275" w="215900">
                <a:moveTo>
                  <a:pt x="209835" y="56997"/>
                </a:moveTo>
                <a:lnTo>
                  <a:pt x="107696" y="56997"/>
                </a:lnTo>
                <a:lnTo>
                  <a:pt x="124881" y="59604"/>
                </a:lnTo>
                <a:lnTo>
                  <a:pt x="137156" y="67424"/>
                </a:lnTo>
                <a:lnTo>
                  <a:pt x="144522" y="80454"/>
                </a:lnTo>
                <a:lnTo>
                  <a:pt x="146977" y="98691"/>
                </a:lnTo>
                <a:lnTo>
                  <a:pt x="146977" y="323062"/>
                </a:lnTo>
                <a:lnTo>
                  <a:pt x="144522" y="341298"/>
                </a:lnTo>
                <a:lnTo>
                  <a:pt x="137156" y="354323"/>
                </a:lnTo>
                <a:lnTo>
                  <a:pt x="124881" y="362138"/>
                </a:lnTo>
                <a:lnTo>
                  <a:pt x="107696" y="364744"/>
                </a:lnTo>
                <a:lnTo>
                  <a:pt x="209795" y="364744"/>
                </a:lnTo>
                <a:lnTo>
                  <a:pt x="214060" y="346863"/>
                </a:lnTo>
                <a:lnTo>
                  <a:pt x="215684" y="323062"/>
                </a:lnTo>
                <a:lnTo>
                  <a:pt x="215684" y="98691"/>
                </a:lnTo>
                <a:lnTo>
                  <a:pt x="214060" y="74767"/>
                </a:lnTo>
                <a:lnTo>
                  <a:pt x="209835" y="5699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1" name="Google Shape;211;p46"/>
          <p:cNvSpPr/>
          <p:nvPr/>
        </p:nvSpPr>
        <p:spPr>
          <a:xfrm>
            <a:off x="6877567" y="1015665"/>
            <a:ext cx="215900" cy="410209"/>
          </a:xfrm>
          <a:custGeom>
            <a:rect b="b" l="l" r="r" t="t"/>
            <a:pathLst>
              <a:path extrusionOk="0" h="410209" w="215900">
                <a:moveTo>
                  <a:pt x="119087" y="0"/>
                </a:moveTo>
                <a:lnTo>
                  <a:pt x="0" y="0"/>
                </a:lnTo>
                <a:lnTo>
                  <a:pt x="0" y="409752"/>
                </a:lnTo>
                <a:lnTo>
                  <a:pt x="119087" y="409752"/>
                </a:lnTo>
                <a:lnTo>
                  <a:pt x="142555" y="408140"/>
                </a:lnTo>
                <a:lnTo>
                  <a:pt x="180045" y="395243"/>
                </a:lnTo>
                <a:lnTo>
                  <a:pt x="209732" y="355765"/>
                </a:lnTo>
                <a:lnTo>
                  <a:pt x="68084" y="355765"/>
                </a:lnTo>
                <a:lnTo>
                  <a:pt x="68084" y="54000"/>
                </a:lnTo>
                <a:lnTo>
                  <a:pt x="209116" y="54000"/>
                </a:lnTo>
                <a:lnTo>
                  <a:pt x="204742" y="42000"/>
                </a:lnTo>
                <a:lnTo>
                  <a:pt x="196469" y="28803"/>
                </a:lnTo>
                <a:lnTo>
                  <a:pt x="182745" y="16202"/>
                </a:lnTo>
                <a:lnTo>
                  <a:pt x="165274" y="7200"/>
                </a:lnTo>
                <a:lnTo>
                  <a:pt x="144055" y="1800"/>
                </a:lnTo>
                <a:lnTo>
                  <a:pt x="119087" y="0"/>
                </a:lnTo>
                <a:close/>
              </a:path>
              <a:path extrusionOk="0" h="410209" w="215900">
                <a:moveTo>
                  <a:pt x="209116" y="54000"/>
                </a:moveTo>
                <a:lnTo>
                  <a:pt x="106781" y="54000"/>
                </a:lnTo>
                <a:lnTo>
                  <a:pt x="124239" y="56738"/>
                </a:lnTo>
                <a:lnTo>
                  <a:pt x="136704" y="64952"/>
                </a:lnTo>
                <a:lnTo>
                  <a:pt x="144180" y="78640"/>
                </a:lnTo>
                <a:lnTo>
                  <a:pt x="146672" y="97802"/>
                </a:lnTo>
                <a:lnTo>
                  <a:pt x="146672" y="308368"/>
                </a:lnTo>
                <a:lnTo>
                  <a:pt x="144180" y="329104"/>
                </a:lnTo>
                <a:lnTo>
                  <a:pt x="136704" y="343915"/>
                </a:lnTo>
                <a:lnTo>
                  <a:pt x="124239" y="352802"/>
                </a:lnTo>
                <a:lnTo>
                  <a:pt x="106781" y="355765"/>
                </a:lnTo>
                <a:lnTo>
                  <a:pt x="209732" y="355765"/>
                </a:lnTo>
                <a:lnTo>
                  <a:pt x="210042" y="355014"/>
                </a:lnTo>
                <a:lnTo>
                  <a:pt x="214035" y="335479"/>
                </a:lnTo>
                <a:lnTo>
                  <a:pt x="215366" y="312572"/>
                </a:lnTo>
                <a:lnTo>
                  <a:pt x="215271" y="97802"/>
                </a:lnTo>
                <a:lnTo>
                  <a:pt x="214187" y="77395"/>
                </a:lnTo>
                <a:lnTo>
                  <a:pt x="210646" y="58197"/>
                </a:lnTo>
                <a:lnTo>
                  <a:pt x="209116" y="5400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2" name="Google Shape;212;p46"/>
          <p:cNvSpPr/>
          <p:nvPr/>
        </p:nvSpPr>
        <p:spPr>
          <a:xfrm>
            <a:off x="7125630" y="1009679"/>
            <a:ext cx="215900" cy="422275"/>
          </a:xfrm>
          <a:custGeom>
            <a:rect b="b" l="l" r="r" t="t"/>
            <a:pathLst>
              <a:path extrusionOk="0" h="422275" w="215900">
                <a:moveTo>
                  <a:pt x="107683" y="0"/>
                </a:moveTo>
                <a:lnTo>
                  <a:pt x="59351" y="5961"/>
                </a:lnTo>
                <a:lnTo>
                  <a:pt x="14594" y="37460"/>
                </a:lnTo>
                <a:lnTo>
                  <a:pt x="1621" y="74888"/>
                </a:lnTo>
                <a:lnTo>
                  <a:pt x="0" y="98691"/>
                </a:lnTo>
                <a:lnTo>
                  <a:pt x="0" y="323062"/>
                </a:lnTo>
                <a:lnTo>
                  <a:pt x="6486" y="367269"/>
                </a:lnTo>
                <a:lnTo>
                  <a:pt x="40783" y="408338"/>
                </a:lnTo>
                <a:lnTo>
                  <a:pt x="81651" y="420263"/>
                </a:lnTo>
                <a:lnTo>
                  <a:pt x="107683" y="421754"/>
                </a:lnTo>
                <a:lnTo>
                  <a:pt x="133841" y="420263"/>
                </a:lnTo>
                <a:lnTo>
                  <a:pt x="174861" y="408338"/>
                </a:lnTo>
                <a:lnTo>
                  <a:pt x="209184" y="367269"/>
                </a:lnTo>
                <a:lnTo>
                  <a:pt x="209787" y="364744"/>
                </a:lnTo>
                <a:lnTo>
                  <a:pt x="107683" y="364744"/>
                </a:lnTo>
                <a:lnTo>
                  <a:pt x="90490" y="362138"/>
                </a:lnTo>
                <a:lnTo>
                  <a:pt x="78211" y="354323"/>
                </a:lnTo>
                <a:lnTo>
                  <a:pt x="70844" y="341298"/>
                </a:lnTo>
                <a:lnTo>
                  <a:pt x="68389" y="323062"/>
                </a:lnTo>
                <a:lnTo>
                  <a:pt x="68389" y="98691"/>
                </a:lnTo>
                <a:lnTo>
                  <a:pt x="70844" y="80454"/>
                </a:lnTo>
                <a:lnTo>
                  <a:pt x="78211" y="67424"/>
                </a:lnTo>
                <a:lnTo>
                  <a:pt x="90490" y="59604"/>
                </a:lnTo>
                <a:lnTo>
                  <a:pt x="107683" y="56997"/>
                </a:lnTo>
                <a:lnTo>
                  <a:pt x="209827" y="56997"/>
                </a:lnTo>
                <a:lnTo>
                  <a:pt x="209184" y="54294"/>
                </a:lnTo>
                <a:lnTo>
                  <a:pt x="174861" y="13335"/>
                </a:lnTo>
                <a:lnTo>
                  <a:pt x="133841" y="1482"/>
                </a:lnTo>
                <a:lnTo>
                  <a:pt x="107683" y="0"/>
                </a:lnTo>
                <a:close/>
              </a:path>
              <a:path extrusionOk="0" h="422275" w="215900">
                <a:moveTo>
                  <a:pt x="209827" y="56997"/>
                </a:moveTo>
                <a:lnTo>
                  <a:pt x="107683" y="56997"/>
                </a:lnTo>
                <a:lnTo>
                  <a:pt x="124876" y="59604"/>
                </a:lnTo>
                <a:lnTo>
                  <a:pt x="137155" y="67424"/>
                </a:lnTo>
                <a:lnTo>
                  <a:pt x="144521" y="80454"/>
                </a:lnTo>
                <a:lnTo>
                  <a:pt x="146977" y="98691"/>
                </a:lnTo>
                <a:lnTo>
                  <a:pt x="146977" y="323062"/>
                </a:lnTo>
                <a:lnTo>
                  <a:pt x="144521" y="341298"/>
                </a:lnTo>
                <a:lnTo>
                  <a:pt x="137155" y="354323"/>
                </a:lnTo>
                <a:lnTo>
                  <a:pt x="124876" y="362138"/>
                </a:lnTo>
                <a:lnTo>
                  <a:pt x="107683" y="364744"/>
                </a:lnTo>
                <a:lnTo>
                  <a:pt x="209787" y="364744"/>
                </a:lnTo>
                <a:lnTo>
                  <a:pt x="214049" y="346863"/>
                </a:lnTo>
                <a:lnTo>
                  <a:pt x="215671" y="323062"/>
                </a:lnTo>
                <a:lnTo>
                  <a:pt x="215671" y="98691"/>
                </a:lnTo>
                <a:lnTo>
                  <a:pt x="214049" y="74767"/>
                </a:lnTo>
                <a:lnTo>
                  <a:pt x="209827" y="5699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3" name="Google Shape;213;p46"/>
          <p:cNvSpPr/>
          <p:nvPr/>
        </p:nvSpPr>
        <p:spPr>
          <a:xfrm>
            <a:off x="7376096" y="1371583"/>
            <a:ext cx="65404" cy="53975"/>
          </a:xfrm>
          <a:custGeom>
            <a:rect b="b" l="l" r="r" t="t"/>
            <a:pathLst>
              <a:path extrusionOk="0" h="53975" w="65404">
                <a:moveTo>
                  <a:pt x="0" y="53390"/>
                </a:moveTo>
                <a:lnTo>
                  <a:pt x="65379" y="53390"/>
                </a:lnTo>
                <a:lnTo>
                  <a:pt x="65379" y="0"/>
                </a:lnTo>
                <a:lnTo>
                  <a:pt x="0" y="0"/>
                </a:lnTo>
                <a:lnTo>
                  <a:pt x="0" y="5339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4" name="Google Shape;214;p46"/>
          <p:cNvSpPr/>
          <p:nvPr/>
        </p:nvSpPr>
        <p:spPr>
          <a:xfrm>
            <a:off x="4530521" y="1588777"/>
            <a:ext cx="342900" cy="410210"/>
          </a:xfrm>
          <a:custGeom>
            <a:rect b="b" l="l" r="r" t="t"/>
            <a:pathLst>
              <a:path extrusionOk="0" h="410210" w="342900">
                <a:moveTo>
                  <a:pt x="66281" y="0"/>
                </a:moveTo>
                <a:lnTo>
                  <a:pt x="0" y="0"/>
                </a:lnTo>
                <a:lnTo>
                  <a:pt x="63893" y="409752"/>
                </a:lnTo>
                <a:lnTo>
                  <a:pt x="132575" y="409752"/>
                </a:lnTo>
                <a:lnTo>
                  <a:pt x="155589" y="260972"/>
                </a:lnTo>
                <a:lnTo>
                  <a:pt x="104978" y="260972"/>
                </a:lnTo>
                <a:lnTo>
                  <a:pt x="66281" y="0"/>
                </a:lnTo>
                <a:close/>
              </a:path>
              <a:path extrusionOk="0" h="410210" w="342900">
                <a:moveTo>
                  <a:pt x="226813" y="151790"/>
                </a:moveTo>
                <a:lnTo>
                  <a:pt x="172478" y="151790"/>
                </a:lnTo>
                <a:lnTo>
                  <a:pt x="219265" y="409752"/>
                </a:lnTo>
                <a:lnTo>
                  <a:pt x="283756" y="409752"/>
                </a:lnTo>
                <a:lnTo>
                  <a:pt x="305217" y="260972"/>
                </a:lnTo>
                <a:lnTo>
                  <a:pt x="246265" y="260972"/>
                </a:lnTo>
                <a:lnTo>
                  <a:pt x="226813" y="151790"/>
                </a:lnTo>
                <a:close/>
              </a:path>
              <a:path extrusionOk="0" h="410210" w="342900">
                <a:moveTo>
                  <a:pt x="199771" y="0"/>
                </a:moveTo>
                <a:lnTo>
                  <a:pt x="145478" y="0"/>
                </a:lnTo>
                <a:lnTo>
                  <a:pt x="104978" y="260972"/>
                </a:lnTo>
                <a:lnTo>
                  <a:pt x="155589" y="260972"/>
                </a:lnTo>
                <a:lnTo>
                  <a:pt x="172478" y="151790"/>
                </a:lnTo>
                <a:lnTo>
                  <a:pt x="226813" y="151790"/>
                </a:lnTo>
                <a:lnTo>
                  <a:pt x="199771" y="0"/>
                </a:lnTo>
                <a:close/>
              </a:path>
              <a:path extrusionOk="0" h="410210" w="342900">
                <a:moveTo>
                  <a:pt x="342861" y="0"/>
                </a:moveTo>
                <a:lnTo>
                  <a:pt x="278968" y="0"/>
                </a:lnTo>
                <a:lnTo>
                  <a:pt x="246265" y="260972"/>
                </a:lnTo>
                <a:lnTo>
                  <a:pt x="305217" y="260972"/>
                </a:lnTo>
                <a:lnTo>
                  <a:pt x="342861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5" name="Google Shape;215;p46"/>
          <p:cNvSpPr/>
          <p:nvPr/>
        </p:nvSpPr>
        <p:spPr>
          <a:xfrm>
            <a:off x="4852686" y="1588782"/>
            <a:ext cx="253364" cy="410210"/>
          </a:xfrm>
          <a:custGeom>
            <a:rect b="b" l="l" r="r" t="t"/>
            <a:pathLst>
              <a:path extrusionOk="0" h="410210" w="253364">
                <a:moveTo>
                  <a:pt x="167068" y="0"/>
                </a:moveTo>
                <a:lnTo>
                  <a:pt x="77381" y="0"/>
                </a:lnTo>
                <a:lnTo>
                  <a:pt x="0" y="409752"/>
                </a:lnTo>
                <a:lnTo>
                  <a:pt x="68084" y="409752"/>
                </a:lnTo>
                <a:lnTo>
                  <a:pt x="83375" y="314655"/>
                </a:lnTo>
                <a:lnTo>
                  <a:pt x="232946" y="314655"/>
                </a:lnTo>
                <a:lnTo>
                  <a:pt x="221454" y="259765"/>
                </a:lnTo>
                <a:lnTo>
                  <a:pt x="90284" y="259765"/>
                </a:lnTo>
                <a:lnTo>
                  <a:pt x="119672" y="80390"/>
                </a:lnTo>
                <a:lnTo>
                  <a:pt x="183899" y="80390"/>
                </a:lnTo>
                <a:lnTo>
                  <a:pt x="167068" y="0"/>
                </a:lnTo>
                <a:close/>
              </a:path>
              <a:path extrusionOk="0" h="410210" w="253364">
                <a:moveTo>
                  <a:pt x="232946" y="314655"/>
                </a:moveTo>
                <a:lnTo>
                  <a:pt x="164668" y="314655"/>
                </a:lnTo>
                <a:lnTo>
                  <a:pt x="183565" y="409752"/>
                </a:lnTo>
                <a:lnTo>
                  <a:pt x="252857" y="409752"/>
                </a:lnTo>
                <a:lnTo>
                  <a:pt x="232946" y="314655"/>
                </a:lnTo>
                <a:close/>
              </a:path>
              <a:path extrusionOk="0" h="410210" w="253364">
                <a:moveTo>
                  <a:pt x="183899" y="80390"/>
                </a:moveTo>
                <a:lnTo>
                  <a:pt x="119672" y="80390"/>
                </a:lnTo>
                <a:lnTo>
                  <a:pt x="155371" y="259765"/>
                </a:lnTo>
                <a:lnTo>
                  <a:pt x="221454" y="259765"/>
                </a:lnTo>
                <a:lnTo>
                  <a:pt x="183899" y="8039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6" name="Google Shape;216;p46"/>
          <p:cNvSpPr/>
          <p:nvPr/>
        </p:nvSpPr>
        <p:spPr>
          <a:xfrm>
            <a:off x="5048250" y="1588777"/>
            <a:ext cx="246379" cy="410210"/>
          </a:xfrm>
          <a:custGeom>
            <a:rect b="b" l="l" r="r" t="t"/>
            <a:pathLst>
              <a:path extrusionOk="0" h="410210" w="246379">
                <a:moveTo>
                  <a:pt x="74091" y="0"/>
                </a:moveTo>
                <a:lnTo>
                  <a:pt x="0" y="0"/>
                </a:lnTo>
                <a:lnTo>
                  <a:pt x="93294" y="247472"/>
                </a:lnTo>
                <a:lnTo>
                  <a:pt x="93294" y="409752"/>
                </a:lnTo>
                <a:lnTo>
                  <a:pt x="162585" y="409752"/>
                </a:lnTo>
                <a:lnTo>
                  <a:pt x="162585" y="248666"/>
                </a:lnTo>
                <a:lnTo>
                  <a:pt x="193574" y="156578"/>
                </a:lnTo>
                <a:lnTo>
                  <a:pt x="128993" y="156578"/>
                </a:lnTo>
                <a:lnTo>
                  <a:pt x="74091" y="0"/>
                </a:lnTo>
                <a:close/>
              </a:path>
              <a:path extrusionOk="0" h="410210" w="246379">
                <a:moveTo>
                  <a:pt x="246265" y="0"/>
                </a:moveTo>
                <a:lnTo>
                  <a:pt x="173075" y="0"/>
                </a:lnTo>
                <a:lnTo>
                  <a:pt x="128993" y="156578"/>
                </a:lnTo>
                <a:lnTo>
                  <a:pt x="193574" y="156578"/>
                </a:lnTo>
                <a:lnTo>
                  <a:pt x="246265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7" name="Google Shape;217;p46"/>
          <p:cNvSpPr/>
          <p:nvPr/>
        </p:nvSpPr>
        <p:spPr>
          <a:xfrm>
            <a:off x="5299018" y="1582784"/>
            <a:ext cx="215264" cy="422275"/>
          </a:xfrm>
          <a:custGeom>
            <a:rect b="b" l="l" r="r" t="t"/>
            <a:pathLst>
              <a:path extrusionOk="0" h="422275" w="215264">
                <a:moveTo>
                  <a:pt x="66294" y="260362"/>
                </a:moveTo>
                <a:lnTo>
                  <a:pt x="0" y="260362"/>
                </a:lnTo>
                <a:lnTo>
                  <a:pt x="0" y="323062"/>
                </a:lnTo>
                <a:lnTo>
                  <a:pt x="6467" y="367269"/>
                </a:lnTo>
                <a:lnTo>
                  <a:pt x="40710" y="408330"/>
                </a:lnTo>
                <a:lnTo>
                  <a:pt x="81767" y="420251"/>
                </a:lnTo>
                <a:lnTo>
                  <a:pt x="107988" y="421741"/>
                </a:lnTo>
                <a:lnTo>
                  <a:pt x="133815" y="420251"/>
                </a:lnTo>
                <a:lnTo>
                  <a:pt x="174416" y="408330"/>
                </a:lnTo>
                <a:lnTo>
                  <a:pt x="208605" y="367269"/>
                </a:lnTo>
                <a:lnTo>
                  <a:pt x="209202" y="364756"/>
                </a:lnTo>
                <a:lnTo>
                  <a:pt x="107378" y="364756"/>
                </a:lnTo>
                <a:lnTo>
                  <a:pt x="89402" y="362151"/>
                </a:lnTo>
                <a:lnTo>
                  <a:pt x="76563" y="354334"/>
                </a:lnTo>
                <a:lnTo>
                  <a:pt x="68861" y="341305"/>
                </a:lnTo>
                <a:lnTo>
                  <a:pt x="66294" y="323062"/>
                </a:lnTo>
                <a:lnTo>
                  <a:pt x="66294" y="260362"/>
                </a:lnTo>
                <a:close/>
              </a:path>
              <a:path extrusionOk="0" h="422275" w="215264">
                <a:moveTo>
                  <a:pt x="106781" y="0"/>
                </a:moveTo>
                <a:lnTo>
                  <a:pt x="60066" y="6169"/>
                </a:lnTo>
                <a:lnTo>
                  <a:pt x="26696" y="24676"/>
                </a:lnTo>
                <a:lnTo>
                  <a:pt x="6674" y="55517"/>
                </a:lnTo>
                <a:lnTo>
                  <a:pt x="0" y="98691"/>
                </a:lnTo>
                <a:lnTo>
                  <a:pt x="67" y="125439"/>
                </a:lnTo>
                <a:lnTo>
                  <a:pt x="4880" y="167941"/>
                </a:lnTo>
                <a:lnTo>
                  <a:pt x="34375" y="205711"/>
                </a:lnTo>
                <a:lnTo>
                  <a:pt x="114426" y="248069"/>
                </a:lnTo>
                <a:lnTo>
                  <a:pt x="123231" y="253020"/>
                </a:lnTo>
                <a:lnTo>
                  <a:pt x="147148" y="287102"/>
                </a:lnTo>
                <a:lnTo>
                  <a:pt x="147586" y="295465"/>
                </a:lnTo>
                <a:lnTo>
                  <a:pt x="147586" y="323062"/>
                </a:lnTo>
                <a:lnTo>
                  <a:pt x="145072" y="341305"/>
                </a:lnTo>
                <a:lnTo>
                  <a:pt x="137531" y="354334"/>
                </a:lnTo>
                <a:lnTo>
                  <a:pt x="124966" y="362151"/>
                </a:lnTo>
                <a:lnTo>
                  <a:pt x="107378" y="364756"/>
                </a:lnTo>
                <a:lnTo>
                  <a:pt x="209202" y="364756"/>
                </a:lnTo>
                <a:lnTo>
                  <a:pt x="213457" y="346863"/>
                </a:lnTo>
                <a:lnTo>
                  <a:pt x="215074" y="323062"/>
                </a:lnTo>
                <a:lnTo>
                  <a:pt x="215025" y="287102"/>
                </a:lnTo>
                <a:lnTo>
                  <a:pt x="209186" y="239859"/>
                </a:lnTo>
                <a:lnTo>
                  <a:pt x="173975" y="201635"/>
                </a:lnTo>
                <a:lnTo>
                  <a:pt x="91986" y="159575"/>
                </a:lnTo>
                <a:lnTo>
                  <a:pt x="82245" y="154584"/>
                </a:lnTo>
                <a:lnTo>
                  <a:pt x="68084" y="117284"/>
                </a:lnTo>
                <a:lnTo>
                  <a:pt x="68084" y="98691"/>
                </a:lnTo>
                <a:lnTo>
                  <a:pt x="70560" y="80446"/>
                </a:lnTo>
                <a:lnTo>
                  <a:pt x="77987" y="67413"/>
                </a:lnTo>
                <a:lnTo>
                  <a:pt x="90362" y="59592"/>
                </a:lnTo>
                <a:lnTo>
                  <a:pt x="107683" y="56984"/>
                </a:lnTo>
                <a:lnTo>
                  <a:pt x="208020" y="56984"/>
                </a:lnTo>
                <a:lnTo>
                  <a:pt x="207427" y="54484"/>
                </a:lnTo>
                <a:lnTo>
                  <a:pt x="173325" y="13415"/>
                </a:lnTo>
                <a:lnTo>
                  <a:pt x="132672" y="1490"/>
                </a:lnTo>
                <a:lnTo>
                  <a:pt x="106781" y="0"/>
                </a:lnTo>
                <a:close/>
              </a:path>
              <a:path extrusionOk="0" h="422275" w="215264">
                <a:moveTo>
                  <a:pt x="208020" y="56984"/>
                </a:moveTo>
                <a:lnTo>
                  <a:pt x="107683" y="56984"/>
                </a:lnTo>
                <a:lnTo>
                  <a:pt x="125137" y="59592"/>
                </a:lnTo>
                <a:lnTo>
                  <a:pt x="137607" y="67413"/>
                </a:lnTo>
                <a:lnTo>
                  <a:pt x="145091" y="80446"/>
                </a:lnTo>
                <a:lnTo>
                  <a:pt x="147586" y="98691"/>
                </a:lnTo>
                <a:lnTo>
                  <a:pt x="147586" y="147281"/>
                </a:lnTo>
                <a:lnTo>
                  <a:pt x="213880" y="147281"/>
                </a:lnTo>
                <a:lnTo>
                  <a:pt x="213880" y="98691"/>
                </a:lnTo>
                <a:lnTo>
                  <a:pt x="212266" y="74890"/>
                </a:lnTo>
                <a:lnTo>
                  <a:pt x="208020" y="56984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8" name="Google Shape;218;p46"/>
          <p:cNvSpPr/>
          <p:nvPr/>
        </p:nvSpPr>
        <p:spPr>
          <a:xfrm>
            <a:off x="5751507" y="1645107"/>
            <a:ext cx="0" cy="353694"/>
          </a:xfrm>
          <a:custGeom>
            <a:rect b="b" l="l" r="r" t="t"/>
            <a:pathLst>
              <a:path extrusionOk="0" h="353694" w="120000">
                <a:moveTo>
                  <a:pt x="0" y="0"/>
                </a:moveTo>
                <a:lnTo>
                  <a:pt x="0" y="353352"/>
                </a:lnTo>
              </a:path>
            </a:pathLst>
          </a:custGeom>
          <a:noFill/>
          <a:ln cap="flat" cmpd="sng" w="674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19" name="Google Shape;219;p46"/>
          <p:cNvSpPr/>
          <p:nvPr/>
        </p:nvSpPr>
        <p:spPr>
          <a:xfrm>
            <a:off x="5645773" y="1616942"/>
            <a:ext cx="212089" cy="0"/>
          </a:xfrm>
          <a:custGeom>
            <a:rect b="b" l="l" r="r" t="t"/>
            <a:pathLst>
              <a:path extrusionOk="0" h="120000" w="212089">
                <a:moveTo>
                  <a:pt x="0" y="0"/>
                </a:moveTo>
                <a:lnTo>
                  <a:pt x="211467" y="0"/>
                </a:lnTo>
              </a:path>
            </a:pathLst>
          </a:custGeom>
          <a:noFill/>
          <a:ln cap="flat" cmpd="sng" w="56400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0" name="Google Shape;220;p46"/>
          <p:cNvSpPr/>
          <p:nvPr/>
        </p:nvSpPr>
        <p:spPr>
          <a:xfrm>
            <a:off x="5873738" y="1582791"/>
            <a:ext cx="215900" cy="422275"/>
          </a:xfrm>
          <a:custGeom>
            <a:rect b="b" l="l" r="r" t="t"/>
            <a:pathLst>
              <a:path extrusionOk="0" h="422275" w="215900">
                <a:moveTo>
                  <a:pt x="107696" y="0"/>
                </a:moveTo>
                <a:lnTo>
                  <a:pt x="59362" y="5956"/>
                </a:lnTo>
                <a:lnTo>
                  <a:pt x="14600" y="37458"/>
                </a:lnTo>
                <a:lnTo>
                  <a:pt x="1623" y="74878"/>
                </a:lnTo>
                <a:lnTo>
                  <a:pt x="0" y="98679"/>
                </a:lnTo>
                <a:lnTo>
                  <a:pt x="0" y="323049"/>
                </a:lnTo>
                <a:lnTo>
                  <a:pt x="6491" y="367268"/>
                </a:lnTo>
                <a:lnTo>
                  <a:pt x="40791" y="408330"/>
                </a:lnTo>
                <a:lnTo>
                  <a:pt x="81663" y="420251"/>
                </a:lnTo>
                <a:lnTo>
                  <a:pt x="107696" y="421741"/>
                </a:lnTo>
                <a:lnTo>
                  <a:pt x="133854" y="420251"/>
                </a:lnTo>
                <a:lnTo>
                  <a:pt x="174874" y="408330"/>
                </a:lnTo>
                <a:lnTo>
                  <a:pt x="209192" y="367268"/>
                </a:lnTo>
                <a:lnTo>
                  <a:pt x="209794" y="364744"/>
                </a:lnTo>
                <a:lnTo>
                  <a:pt x="107696" y="364744"/>
                </a:lnTo>
                <a:lnTo>
                  <a:pt x="90497" y="362138"/>
                </a:lnTo>
                <a:lnTo>
                  <a:pt x="78219" y="354322"/>
                </a:lnTo>
                <a:lnTo>
                  <a:pt x="70855" y="341292"/>
                </a:lnTo>
                <a:lnTo>
                  <a:pt x="68402" y="323049"/>
                </a:lnTo>
                <a:lnTo>
                  <a:pt x="68402" y="98679"/>
                </a:lnTo>
                <a:lnTo>
                  <a:pt x="70855" y="80441"/>
                </a:lnTo>
                <a:lnTo>
                  <a:pt x="78219" y="67411"/>
                </a:lnTo>
                <a:lnTo>
                  <a:pt x="90497" y="59591"/>
                </a:lnTo>
                <a:lnTo>
                  <a:pt x="107696" y="56984"/>
                </a:lnTo>
                <a:lnTo>
                  <a:pt x="209833" y="56984"/>
                </a:lnTo>
                <a:lnTo>
                  <a:pt x="209192" y="54292"/>
                </a:lnTo>
                <a:lnTo>
                  <a:pt x="174874" y="13330"/>
                </a:lnTo>
                <a:lnTo>
                  <a:pt x="133854" y="1481"/>
                </a:lnTo>
                <a:lnTo>
                  <a:pt x="107696" y="0"/>
                </a:lnTo>
                <a:close/>
              </a:path>
              <a:path extrusionOk="0" h="422275" w="215900">
                <a:moveTo>
                  <a:pt x="209833" y="56984"/>
                </a:moveTo>
                <a:lnTo>
                  <a:pt x="107696" y="56984"/>
                </a:lnTo>
                <a:lnTo>
                  <a:pt x="124881" y="59591"/>
                </a:lnTo>
                <a:lnTo>
                  <a:pt x="137156" y="67411"/>
                </a:lnTo>
                <a:lnTo>
                  <a:pt x="144522" y="80441"/>
                </a:lnTo>
                <a:lnTo>
                  <a:pt x="146977" y="98679"/>
                </a:lnTo>
                <a:lnTo>
                  <a:pt x="146977" y="323049"/>
                </a:lnTo>
                <a:lnTo>
                  <a:pt x="144522" y="341292"/>
                </a:lnTo>
                <a:lnTo>
                  <a:pt x="137156" y="354322"/>
                </a:lnTo>
                <a:lnTo>
                  <a:pt x="124881" y="362138"/>
                </a:lnTo>
                <a:lnTo>
                  <a:pt x="107696" y="364744"/>
                </a:lnTo>
                <a:lnTo>
                  <a:pt x="209794" y="364744"/>
                </a:lnTo>
                <a:lnTo>
                  <a:pt x="214060" y="346858"/>
                </a:lnTo>
                <a:lnTo>
                  <a:pt x="215684" y="323049"/>
                </a:lnTo>
                <a:lnTo>
                  <a:pt x="215684" y="98679"/>
                </a:lnTo>
                <a:lnTo>
                  <a:pt x="214060" y="74761"/>
                </a:lnTo>
                <a:lnTo>
                  <a:pt x="209833" y="56984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1" name="Google Shape;221;p46"/>
          <p:cNvSpPr/>
          <p:nvPr/>
        </p:nvSpPr>
        <p:spPr>
          <a:xfrm>
            <a:off x="6238201" y="1588786"/>
            <a:ext cx="213995" cy="410210"/>
          </a:xfrm>
          <a:custGeom>
            <a:rect b="b" l="l" r="r" t="t"/>
            <a:pathLst>
              <a:path extrusionOk="0" h="410210" w="213995">
                <a:moveTo>
                  <a:pt x="117284" y="0"/>
                </a:moveTo>
                <a:lnTo>
                  <a:pt x="0" y="0"/>
                </a:lnTo>
                <a:lnTo>
                  <a:pt x="0" y="409740"/>
                </a:lnTo>
                <a:lnTo>
                  <a:pt x="68084" y="409740"/>
                </a:lnTo>
                <a:lnTo>
                  <a:pt x="68084" y="247459"/>
                </a:lnTo>
                <a:lnTo>
                  <a:pt x="123888" y="247459"/>
                </a:lnTo>
                <a:lnTo>
                  <a:pt x="163101" y="242400"/>
                </a:lnTo>
                <a:lnTo>
                  <a:pt x="199466" y="215525"/>
                </a:lnTo>
                <a:lnTo>
                  <a:pt x="208177" y="193471"/>
                </a:lnTo>
                <a:lnTo>
                  <a:pt x="68084" y="193471"/>
                </a:lnTo>
                <a:lnTo>
                  <a:pt x="68084" y="53987"/>
                </a:lnTo>
                <a:lnTo>
                  <a:pt x="208521" y="53987"/>
                </a:lnTo>
                <a:lnTo>
                  <a:pt x="206983" y="47182"/>
                </a:lnTo>
                <a:lnTo>
                  <a:pt x="201866" y="35090"/>
                </a:lnTo>
                <a:lnTo>
                  <a:pt x="188934" y="19738"/>
                </a:lnTo>
                <a:lnTo>
                  <a:pt x="170524" y="8772"/>
                </a:lnTo>
                <a:lnTo>
                  <a:pt x="146639" y="2193"/>
                </a:lnTo>
                <a:lnTo>
                  <a:pt x="117284" y="0"/>
                </a:lnTo>
                <a:close/>
              </a:path>
              <a:path extrusionOk="0" h="410210" w="213995">
                <a:moveTo>
                  <a:pt x="208521" y="53987"/>
                </a:moveTo>
                <a:lnTo>
                  <a:pt x="107988" y="53987"/>
                </a:lnTo>
                <a:lnTo>
                  <a:pt x="120674" y="55375"/>
                </a:lnTo>
                <a:lnTo>
                  <a:pt x="130555" y="59539"/>
                </a:lnTo>
                <a:lnTo>
                  <a:pt x="145252" y="105151"/>
                </a:lnTo>
                <a:lnTo>
                  <a:pt x="145478" y="117881"/>
                </a:lnTo>
                <a:lnTo>
                  <a:pt x="145478" y="145478"/>
                </a:lnTo>
                <a:lnTo>
                  <a:pt x="136563" y="182664"/>
                </a:lnTo>
                <a:lnTo>
                  <a:pt x="108292" y="193471"/>
                </a:lnTo>
                <a:lnTo>
                  <a:pt x="208177" y="193471"/>
                </a:lnTo>
                <a:lnTo>
                  <a:pt x="213225" y="152472"/>
                </a:lnTo>
                <a:lnTo>
                  <a:pt x="213525" y="125630"/>
                </a:lnTo>
                <a:lnTo>
                  <a:pt x="213478" y="105151"/>
                </a:lnTo>
                <a:lnTo>
                  <a:pt x="212832" y="83630"/>
                </a:lnTo>
                <a:lnTo>
                  <a:pt x="210639" y="63361"/>
                </a:lnTo>
                <a:lnTo>
                  <a:pt x="208521" y="5398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2" name="Google Shape;222;p46"/>
          <p:cNvSpPr/>
          <p:nvPr/>
        </p:nvSpPr>
        <p:spPr>
          <a:xfrm>
            <a:off x="6486864" y="1970004"/>
            <a:ext cx="172084" cy="0"/>
          </a:xfrm>
          <a:custGeom>
            <a:rect b="b" l="l" r="r" t="t"/>
            <a:pathLst>
              <a:path extrusionOk="0" h="120000" w="172084">
                <a:moveTo>
                  <a:pt x="0" y="0"/>
                </a:moveTo>
                <a:lnTo>
                  <a:pt x="171881" y="0"/>
                </a:lnTo>
              </a:path>
            </a:pathLst>
          </a:custGeom>
          <a:noFill/>
          <a:ln cap="flat" cmpd="sng" w="57150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3" name="Google Shape;223;p46"/>
          <p:cNvSpPr/>
          <p:nvPr/>
        </p:nvSpPr>
        <p:spPr>
          <a:xfrm>
            <a:off x="6521211" y="1588839"/>
            <a:ext cx="0" cy="353060"/>
          </a:xfrm>
          <a:custGeom>
            <a:rect b="b" l="l" r="r" t="t"/>
            <a:pathLst>
              <a:path extrusionOk="0" h="353060" w="120000">
                <a:moveTo>
                  <a:pt x="0" y="0"/>
                </a:moveTo>
                <a:lnTo>
                  <a:pt x="0" y="353060"/>
                </a:lnTo>
              </a:path>
            </a:pathLst>
          </a:custGeom>
          <a:noFill/>
          <a:ln cap="flat" cmpd="sng" w="686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4" name="Google Shape;224;p46"/>
          <p:cNvSpPr/>
          <p:nvPr/>
        </p:nvSpPr>
        <p:spPr>
          <a:xfrm>
            <a:off x="6675242" y="1588781"/>
            <a:ext cx="215900" cy="415925"/>
          </a:xfrm>
          <a:custGeom>
            <a:rect b="b" l="l" r="r" t="t"/>
            <a:pathLst>
              <a:path extrusionOk="0" h="415925" w="215900">
                <a:moveTo>
                  <a:pt x="68681" y="0"/>
                </a:moveTo>
                <a:lnTo>
                  <a:pt x="0" y="0"/>
                </a:lnTo>
                <a:lnTo>
                  <a:pt x="0" y="317055"/>
                </a:lnTo>
                <a:lnTo>
                  <a:pt x="6486" y="361267"/>
                </a:lnTo>
                <a:lnTo>
                  <a:pt x="40797" y="402323"/>
                </a:lnTo>
                <a:lnTo>
                  <a:pt x="81820" y="414244"/>
                </a:lnTo>
                <a:lnTo>
                  <a:pt x="107988" y="415734"/>
                </a:lnTo>
                <a:lnTo>
                  <a:pt x="134008" y="414244"/>
                </a:lnTo>
                <a:lnTo>
                  <a:pt x="174796" y="402323"/>
                </a:lnTo>
                <a:lnTo>
                  <a:pt x="208918" y="361267"/>
                </a:lnTo>
                <a:lnTo>
                  <a:pt x="209514" y="358749"/>
                </a:lnTo>
                <a:lnTo>
                  <a:pt x="107988" y="358749"/>
                </a:lnTo>
                <a:lnTo>
                  <a:pt x="90787" y="356144"/>
                </a:lnTo>
                <a:lnTo>
                  <a:pt x="78505" y="348327"/>
                </a:lnTo>
                <a:lnTo>
                  <a:pt x="71137" y="335298"/>
                </a:lnTo>
                <a:lnTo>
                  <a:pt x="68681" y="317055"/>
                </a:lnTo>
                <a:lnTo>
                  <a:pt x="68681" y="0"/>
                </a:lnTo>
                <a:close/>
              </a:path>
              <a:path extrusionOk="0" h="415925" w="215900">
                <a:moveTo>
                  <a:pt x="215366" y="0"/>
                </a:moveTo>
                <a:lnTo>
                  <a:pt x="147281" y="0"/>
                </a:lnTo>
                <a:lnTo>
                  <a:pt x="147281" y="317055"/>
                </a:lnTo>
                <a:lnTo>
                  <a:pt x="144824" y="335298"/>
                </a:lnTo>
                <a:lnTo>
                  <a:pt x="137455" y="348327"/>
                </a:lnTo>
                <a:lnTo>
                  <a:pt x="125175" y="356144"/>
                </a:lnTo>
                <a:lnTo>
                  <a:pt x="107988" y="358749"/>
                </a:lnTo>
                <a:lnTo>
                  <a:pt x="209514" y="358749"/>
                </a:lnTo>
                <a:lnTo>
                  <a:pt x="213754" y="340861"/>
                </a:lnTo>
                <a:lnTo>
                  <a:pt x="215366" y="317055"/>
                </a:lnTo>
                <a:lnTo>
                  <a:pt x="215366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5" name="Google Shape;225;p46"/>
          <p:cNvSpPr/>
          <p:nvPr/>
        </p:nvSpPr>
        <p:spPr>
          <a:xfrm>
            <a:off x="6927808" y="1582781"/>
            <a:ext cx="215900" cy="422275"/>
          </a:xfrm>
          <a:custGeom>
            <a:rect b="b" l="l" r="r" t="t"/>
            <a:pathLst>
              <a:path extrusionOk="0" h="422275" w="215900">
                <a:moveTo>
                  <a:pt x="107683" y="0"/>
                </a:moveTo>
                <a:lnTo>
                  <a:pt x="59351" y="5962"/>
                </a:lnTo>
                <a:lnTo>
                  <a:pt x="14589" y="37471"/>
                </a:lnTo>
                <a:lnTo>
                  <a:pt x="1619" y="74890"/>
                </a:lnTo>
                <a:lnTo>
                  <a:pt x="0" y="98691"/>
                </a:lnTo>
                <a:lnTo>
                  <a:pt x="0" y="323062"/>
                </a:lnTo>
                <a:lnTo>
                  <a:pt x="6336" y="366234"/>
                </a:lnTo>
                <a:lnTo>
                  <a:pt x="25346" y="397071"/>
                </a:lnTo>
                <a:lnTo>
                  <a:pt x="57028" y="415574"/>
                </a:lnTo>
                <a:lnTo>
                  <a:pt x="101384" y="421741"/>
                </a:lnTo>
                <a:lnTo>
                  <a:pt x="123208" y="419867"/>
                </a:lnTo>
                <a:lnTo>
                  <a:pt x="142482" y="414245"/>
                </a:lnTo>
                <a:lnTo>
                  <a:pt x="159207" y="404875"/>
                </a:lnTo>
                <a:lnTo>
                  <a:pt x="173380" y="391756"/>
                </a:lnTo>
                <a:lnTo>
                  <a:pt x="215671" y="391756"/>
                </a:lnTo>
                <a:lnTo>
                  <a:pt x="215671" y="364756"/>
                </a:lnTo>
                <a:lnTo>
                  <a:pt x="107683" y="364756"/>
                </a:lnTo>
                <a:lnTo>
                  <a:pt x="90495" y="362151"/>
                </a:lnTo>
                <a:lnTo>
                  <a:pt x="78216" y="354334"/>
                </a:lnTo>
                <a:lnTo>
                  <a:pt x="70846" y="341305"/>
                </a:lnTo>
                <a:lnTo>
                  <a:pt x="68389" y="323062"/>
                </a:lnTo>
                <a:lnTo>
                  <a:pt x="68389" y="98691"/>
                </a:lnTo>
                <a:lnTo>
                  <a:pt x="70846" y="80448"/>
                </a:lnTo>
                <a:lnTo>
                  <a:pt x="78216" y="67419"/>
                </a:lnTo>
                <a:lnTo>
                  <a:pt x="90495" y="59602"/>
                </a:lnTo>
                <a:lnTo>
                  <a:pt x="107683" y="56997"/>
                </a:lnTo>
                <a:lnTo>
                  <a:pt x="209821" y="56997"/>
                </a:lnTo>
                <a:lnTo>
                  <a:pt x="209180" y="54300"/>
                </a:lnTo>
                <a:lnTo>
                  <a:pt x="174866" y="13335"/>
                </a:lnTo>
                <a:lnTo>
                  <a:pt x="133843" y="1481"/>
                </a:lnTo>
                <a:lnTo>
                  <a:pt x="107683" y="0"/>
                </a:lnTo>
                <a:close/>
              </a:path>
              <a:path extrusionOk="0" h="422275" w="215900">
                <a:moveTo>
                  <a:pt x="215671" y="391756"/>
                </a:moveTo>
                <a:lnTo>
                  <a:pt x="173380" y="391756"/>
                </a:lnTo>
                <a:lnTo>
                  <a:pt x="182664" y="415759"/>
                </a:lnTo>
                <a:lnTo>
                  <a:pt x="215671" y="415759"/>
                </a:lnTo>
                <a:lnTo>
                  <a:pt x="215671" y="391756"/>
                </a:lnTo>
                <a:close/>
              </a:path>
              <a:path extrusionOk="0" h="422275" w="215900">
                <a:moveTo>
                  <a:pt x="215671" y="203669"/>
                </a:moveTo>
                <a:lnTo>
                  <a:pt x="108889" y="203669"/>
                </a:lnTo>
                <a:lnTo>
                  <a:pt x="108889" y="255269"/>
                </a:lnTo>
                <a:lnTo>
                  <a:pt x="146977" y="255269"/>
                </a:lnTo>
                <a:lnTo>
                  <a:pt x="146977" y="323062"/>
                </a:lnTo>
                <a:lnTo>
                  <a:pt x="144521" y="341305"/>
                </a:lnTo>
                <a:lnTo>
                  <a:pt x="137155" y="354334"/>
                </a:lnTo>
                <a:lnTo>
                  <a:pt x="124876" y="362151"/>
                </a:lnTo>
                <a:lnTo>
                  <a:pt x="107683" y="364756"/>
                </a:lnTo>
                <a:lnTo>
                  <a:pt x="215671" y="364756"/>
                </a:lnTo>
                <a:lnTo>
                  <a:pt x="215671" y="203669"/>
                </a:lnTo>
                <a:close/>
              </a:path>
              <a:path extrusionOk="0" h="422275" w="215900">
                <a:moveTo>
                  <a:pt x="209821" y="56997"/>
                </a:moveTo>
                <a:lnTo>
                  <a:pt x="107683" y="56997"/>
                </a:lnTo>
                <a:lnTo>
                  <a:pt x="124876" y="59602"/>
                </a:lnTo>
                <a:lnTo>
                  <a:pt x="137155" y="67419"/>
                </a:lnTo>
                <a:lnTo>
                  <a:pt x="144521" y="80448"/>
                </a:lnTo>
                <a:lnTo>
                  <a:pt x="146977" y="98691"/>
                </a:lnTo>
                <a:lnTo>
                  <a:pt x="146977" y="150279"/>
                </a:lnTo>
                <a:lnTo>
                  <a:pt x="215671" y="150279"/>
                </a:lnTo>
                <a:lnTo>
                  <a:pt x="215671" y="98691"/>
                </a:lnTo>
                <a:lnTo>
                  <a:pt x="214047" y="74769"/>
                </a:lnTo>
                <a:lnTo>
                  <a:pt x="209821" y="5699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6" name="Google Shape;226;p46"/>
          <p:cNvSpPr/>
          <p:nvPr/>
        </p:nvSpPr>
        <p:spPr>
          <a:xfrm>
            <a:off x="7326306" y="1588777"/>
            <a:ext cx="0" cy="410210"/>
          </a:xfrm>
          <a:custGeom>
            <a:rect b="b" l="l" r="r" t="t"/>
            <a:pathLst>
              <a:path extrusionOk="0" h="410210" w="120000">
                <a:moveTo>
                  <a:pt x="0" y="0"/>
                </a:moveTo>
                <a:lnTo>
                  <a:pt x="0" y="409752"/>
                </a:lnTo>
              </a:path>
            </a:pathLst>
          </a:custGeom>
          <a:noFill/>
          <a:ln cap="flat" cmpd="sng" w="680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7" name="Google Shape;227;p46"/>
          <p:cNvSpPr/>
          <p:nvPr/>
        </p:nvSpPr>
        <p:spPr>
          <a:xfrm>
            <a:off x="7400842" y="1588777"/>
            <a:ext cx="227329" cy="410210"/>
          </a:xfrm>
          <a:custGeom>
            <a:rect b="b" l="l" r="r" t="t"/>
            <a:pathLst>
              <a:path extrusionOk="0" h="410210" w="227329">
                <a:moveTo>
                  <a:pt x="77393" y="0"/>
                </a:moveTo>
                <a:lnTo>
                  <a:pt x="0" y="0"/>
                </a:lnTo>
                <a:lnTo>
                  <a:pt x="0" y="409752"/>
                </a:lnTo>
                <a:lnTo>
                  <a:pt x="62395" y="409752"/>
                </a:lnTo>
                <a:lnTo>
                  <a:pt x="62395" y="140677"/>
                </a:lnTo>
                <a:lnTo>
                  <a:pt x="123178" y="140677"/>
                </a:lnTo>
                <a:lnTo>
                  <a:pt x="77393" y="0"/>
                </a:lnTo>
                <a:close/>
              </a:path>
              <a:path extrusionOk="0" h="410210" w="227329">
                <a:moveTo>
                  <a:pt x="123178" y="140677"/>
                </a:moveTo>
                <a:lnTo>
                  <a:pt x="62395" y="140677"/>
                </a:lnTo>
                <a:lnTo>
                  <a:pt x="150279" y="409752"/>
                </a:lnTo>
                <a:lnTo>
                  <a:pt x="227075" y="409752"/>
                </a:lnTo>
                <a:lnTo>
                  <a:pt x="227075" y="267258"/>
                </a:lnTo>
                <a:lnTo>
                  <a:pt x="164376" y="267258"/>
                </a:lnTo>
                <a:lnTo>
                  <a:pt x="123178" y="140677"/>
                </a:lnTo>
                <a:close/>
              </a:path>
              <a:path extrusionOk="0" h="410210" w="227329">
                <a:moveTo>
                  <a:pt x="227075" y="0"/>
                </a:moveTo>
                <a:lnTo>
                  <a:pt x="164376" y="0"/>
                </a:lnTo>
                <a:lnTo>
                  <a:pt x="164376" y="267258"/>
                </a:lnTo>
                <a:lnTo>
                  <a:pt x="227075" y="267258"/>
                </a:lnTo>
                <a:lnTo>
                  <a:pt x="227075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8" name="Google Shape;228;p46"/>
          <p:cNvSpPr/>
          <p:nvPr/>
        </p:nvSpPr>
        <p:spPr>
          <a:xfrm>
            <a:off x="7671409" y="1944699"/>
            <a:ext cx="65404" cy="53975"/>
          </a:xfrm>
          <a:custGeom>
            <a:rect b="b" l="l" r="r" t="t"/>
            <a:pathLst>
              <a:path extrusionOk="0" h="53975" w="65404">
                <a:moveTo>
                  <a:pt x="0" y="53390"/>
                </a:moveTo>
                <a:lnTo>
                  <a:pt x="65392" y="53390"/>
                </a:lnTo>
                <a:lnTo>
                  <a:pt x="65392" y="0"/>
                </a:lnTo>
                <a:lnTo>
                  <a:pt x="0" y="0"/>
                </a:lnTo>
                <a:lnTo>
                  <a:pt x="0" y="5339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29" name="Google Shape;229;p46"/>
          <p:cNvSpPr/>
          <p:nvPr/>
        </p:nvSpPr>
        <p:spPr>
          <a:xfrm>
            <a:off x="5343119" y="2155895"/>
            <a:ext cx="215264" cy="422275"/>
          </a:xfrm>
          <a:custGeom>
            <a:rect b="b" l="l" r="r" t="t"/>
            <a:pathLst>
              <a:path extrusionOk="0" h="422275" w="215264">
                <a:moveTo>
                  <a:pt x="66294" y="260362"/>
                </a:moveTo>
                <a:lnTo>
                  <a:pt x="0" y="260362"/>
                </a:lnTo>
                <a:lnTo>
                  <a:pt x="0" y="323062"/>
                </a:lnTo>
                <a:lnTo>
                  <a:pt x="6467" y="367260"/>
                </a:lnTo>
                <a:lnTo>
                  <a:pt x="40702" y="408330"/>
                </a:lnTo>
                <a:lnTo>
                  <a:pt x="81755" y="420251"/>
                </a:lnTo>
                <a:lnTo>
                  <a:pt x="107975" y="421741"/>
                </a:lnTo>
                <a:lnTo>
                  <a:pt x="133804" y="420251"/>
                </a:lnTo>
                <a:lnTo>
                  <a:pt x="174408" y="408330"/>
                </a:lnTo>
                <a:lnTo>
                  <a:pt x="208599" y="367260"/>
                </a:lnTo>
                <a:lnTo>
                  <a:pt x="209194" y="364756"/>
                </a:lnTo>
                <a:lnTo>
                  <a:pt x="107378" y="364756"/>
                </a:lnTo>
                <a:lnTo>
                  <a:pt x="89402" y="362149"/>
                </a:lnTo>
                <a:lnTo>
                  <a:pt x="76563" y="354330"/>
                </a:lnTo>
                <a:lnTo>
                  <a:pt x="68861" y="341300"/>
                </a:lnTo>
                <a:lnTo>
                  <a:pt x="66294" y="323062"/>
                </a:lnTo>
                <a:lnTo>
                  <a:pt x="66294" y="260362"/>
                </a:lnTo>
                <a:close/>
              </a:path>
              <a:path extrusionOk="0" h="422275" w="215264">
                <a:moveTo>
                  <a:pt x="106781" y="0"/>
                </a:moveTo>
                <a:lnTo>
                  <a:pt x="60061" y="6167"/>
                </a:lnTo>
                <a:lnTo>
                  <a:pt x="26692" y="24671"/>
                </a:lnTo>
                <a:lnTo>
                  <a:pt x="6672" y="55512"/>
                </a:lnTo>
                <a:lnTo>
                  <a:pt x="0" y="98691"/>
                </a:lnTo>
                <a:lnTo>
                  <a:pt x="67" y="125437"/>
                </a:lnTo>
                <a:lnTo>
                  <a:pt x="4870" y="167941"/>
                </a:lnTo>
                <a:lnTo>
                  <a:pt x="34375" y="205711"/>
                </a:lnTo>
                <a:lnTo>
                  <a:pt x="114414" y="248069"/>
                </a:lnTo>
                <a:lnTo>
                  <a:pt x="123218" y="253020"/>
                </a:lnTo>
                <a:lnTo>
                  <a:pt x="147135" y="287102"/>
                </a:lnTo>
                <a:lnTo>
                  <a:pt x="147574" y="295465"/>
                </a:lnTo>
                <a:lnTo>
                  <a:pt x="147574" y="323062"/>
                </a:lnTo>
                <a:lnTo>
                  <a:pt x="145061" y="341300"/>
                </a:lnTo>
                <a:lnTo>
                  <a:pt x="137525" y="354330"/>
                </a:lnTo>
                <a:lnTo>
                  <a:pt x="124964" y="362149"/>
                </a:lnTo>
                <a:lnTo>
                  <a:pt x="107378" y="364756"/>
                </a:lnTo>
                <a:lnTo>
                  <a:pt x="209194" y="364756"/>
                </a:lnTo>
                <a:lnTo>
                  <a:pt x="213455" y="346856"/>
                </a:lnTo>
                <a:lnTo>
                  <a:pt x="215074" y="323062"/>
                </a:lnTo>
                <a:lnTo>
                  <a:pt x="215025" y="287102"/>
                </a:lnTo>
                <a:lnTo>
                  <a:pt x="209186" y="239857"/>
                </a:lnTo>
                <a:lnTo>
                  <a:pt x="173964" y="201629"/>
                </a:lnTo>
                <a:lnTo>
                  <a:pt x="82232" y="154584"/>
                </a:lnTo>
                <a:lnTo>
                  <a:pt x="75806" y="149174"/>
                </a:lnTo>
                <a:lnTo>
                  <a:pt x="68084" y="117284"/>
                </a:lnTo>
                <a:lnTo>
                  <a:pt x="68084" y="98691"/>
                </a:lnTo>
                <a:lnTo>
                  <a:pt x="70559" y="80446"/>
                </a:lnTo>
                <a:lnTo>
                  <a:pt x="77982" y="67413"/>
                </a:lnTo>
                <a:lnTo>
                  <a:pt x="90357" y="59592"/>
                </a:lnTo>
                <a:lnTo>
                  <a:pt x="107683" y="56984"/>
                </a:lnTo>
                <a:lnTo>
                  <a:pt x="208012" y="56984"/>
                </a:lnTo>
                <a:lnTo>
                  <a:pt x="207419" y="54484"/>
                </a:lnTo>
                <a:lnTo>
                  <a:pt x="173314" y="13415"/>
                </a:lnTo>
                <a:lnTo>
                  <a:pt x="132670" y="1490"/>
                </a:lnTo>
                <a:lnTo>
                  <a:pt x="106781" y="0"/>
                </a:lnTo>
                <a:close/>
              </a:path>
              <a:path extrusionOk="0" h="422275" w="215264">
                <a:moveTo>
                  <a:pt x="208012" y="56984"/>
                </a:moveTo>
                <a:lnTo>
                  <a:pt x="107683" y="56984"/>
                </a:lnTo>
                <a:lnTo>
                  <a:pt x="125130" y="59592"/>
                </a:lnTo>
                <a:lnTo>
                  <a:pt x="137596" y="67413"/>
                </a:lnTo>
                <a:lnTo>
                  <a:pt x="145079" y="80446"/>
                </a:lnTo>
                <a:lnTo>
                  <a:pt x="147574" y="98691"/>
                </a:lnTo>
                <a:lnTo>
                  <a:pt x="147574" y="147281"/>
                </a:lnTo>
                <a:lnTo>
                  <a:pt x="213868" y="147281"/>
                </a:lnTo>
                <a:lnTo>
                  <a:pt x="213868" y="98691"/>
                </a:lnTo>
                <a:lnTo>
                  <a:pt x="212255" y="74890"/>
                </a:lnTo>
                <a:lnTo>
                  <a:pt x="208012" y="56984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0" name="Google Shape;230;p46"/>
          <p:cNvSpPr/>
          <p:nvPr/>
        </p:nvSpPr>
        <p:spPr>
          <a:xfrm>
            <a:off x="5627630" y="2161893"/>
            <a:ext cx="0" cy="410210"/>
          </a:xfrm>
          <a:custGeom>
            <a:rect b="b" l="l" r="r" t="t"/>
            <a:pathLst>
              <a:path extrusionOk="0" h="410210" w="120000">
                <a:moveTo>
                  <a:pt x="0" y="0"/>
                </a:moveTo>
                <a:lnTo>
                  <a:pt x="0" y="409740"/>
                </a:lnTo>
              </a:path>
            </a:pathLst>
          </a:custGeom>
          <a:noFill/>
          <a:ln cap="flat" cmpd="sng" w="68075">
            <a:solidFill>
              <a:srgbClr val="0203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1" name="Google Shape;231;p46"/>
          <p:cNvSpPr/>
          <p:nvPr/>
        </p:nvSpPr>
        <p:spPr>
          <a:xfrm>
            <a:off x="5698277" y="2155892"/>
            <a:ext cx="215900" cy="422275"/>
          </a:xfrm>
          <a:custGeom>
            <a:rect b="b" l="l" r="r" t="t"/>
            <a:pathLst>
              <a:path extrusionOk="0" h="422275" w="215900">
                <a:moveTo>
                  <a:pt x="107670" y="0"/>
                </a:moveTo>
                <a:lnTo>
                  <a:pt x="59340" y="5962"/>
                </a:lnTo>
                <a:lnTo>
                  <a:pt x="14589" y="37471"/>
                </a:lnTo>
                <a:lnTo>
                  <a:pt x="1619" y="74890"/>
                </a:lnTo>
                <a:lnTo>
                  <a:pt x="0" y="98691"/>
                </a:lnTo>
                <a:lnTo>
                  <a:pt x="0" y="323062"/>
                </a:lnTo>
                <a:lnTo>
                  <a:pt x="6334" y="366234"/>
                </a:lnTo>
                <a:lnTo>
                  <a:pt x="25339" y="397071"/>
                </a:lnTo>
                <a:lnTo>
                  <a:pt x="57017" y="415574"/>
                </a:lnTo>
                <a:lnTo>
                  <a:pt x="101371" y="421741"/>
                </a:lnTo>
                <a:lnTo>
                  <a:pt x="123195" y="419867"/>
                </a:lnTo>
                <a:lnTo>
                  <a:pt x="142470" y="414245"/>
                </a:lnTo>
                <a:lnTo>
                  <a:pt x="159194" y="404875"/>
                </a:lnTo>
                <a:lnTo>
                  <a:pt x="173367" y="391756"/>
                </a:lnTo>
                <a:lnTo>
                  <a:pt x="215658" y="391756"/>
                </a:lnTo>
                <a:lnTo>
                  <a:pt x="215658" y="364756"/>
                </a:lnTo>
                <a:lnTo>
                  <a:pt x="107670" y="364756"/>
                </a:lnTo>
                <a:lnTo>
                  <a:pt x="90483" y="362149"/>
                </a:lnTo>
                <a:lnTo>
                  <a:pt x="78203" y="354330"/>
                </a:lnTo>
                <a:lnTo>
                  <a:pt x="70833" y="341300"/>
                </a:lnTo>
                <a:lnTo>
                  <a:pt x="68376" y="323062"/>
                </a:lnTo>
                <a:lnTo>
                  <a:pt x="68376" y="98691"/>
                </a:lnTo>
                <a:lnTo>
                  <a:pt x="70833" y="80448"/>
                </a:lnTo>
                <a:lnTo>
                  <a:pt x="78203" y="67419"/>
                </a:lnTo>
                <a:lnTo>
                  <a:pt x="90483" y="59602"/>
                </a:lnTo>
                <a:lnTo>
                  <a:pt x="107670" y="56997"/>
                </a:lnTo>
                <a:lnTo>
                  <a:pt x="209814" y="56997"/>
                </a:lnTo>
                <a:lnTo>
                  <a:pt x="209172" y="54295"/>
                </a:lnTo>
                <a:lnTo>
                  <a:pt x="174853" y="13335"/>
                </a:lnTo>
                <a:lnTo>
                  <a:pt x="133830" y="1481"/>
                </a:lnTo>
                <a:lnTo>
                  <a:pt x="107670" y="0"/>
                </a:lnTo>
                <a:close/>
              </a:path>
              <a:path extrusionOk="0" h="422275" w="215900">
                <a:moveTo>
                  <a:pt x="215658" y="391756"/>
                </a:moveTo>
                <a:lnTo>
                  <a:pt x="173367" y="391756"/>
                </a:lnTo>
                <a:lnTo>
                  <a:pt x="182664" y="415747"/>
                </a:lnTo>
                <a:lnTo>
                  <a:pt x="215658" y="415747"/>
                </a:lnTo>
                <a:lnTo>
                  <a:pt x="215658" y="391756"/>
                </a:lnTo>
                <a:close/>
              </a:path>
              <a:path extrusionOk="0" h="422275" w="215900">
                <a:moveTo>
                  <a:pt x="215658" y="203669"/>
                </a:moveTo>
                <a:lnTo>
                  <a:pt x="108877" y="203669"/>
                </a:lnTo>
                <a:lnTo>
                  <a:pt x="108877" y="255270"/>
                </a:lnTo>
                <a:lnTo>
                  <a:pt x="146977" y="255270"/>
                </a:lnTo>
                <a:lnTo>
                  <a:pt x="146977" y="323062"/>
                </a:lnTo>
                <a:lnTo>
                  <a:pt x="144519" y="341300"/>
                </a:lnTo>
                <a:lnTo>
                  <a:pt x="137148" y="354330"/>
                </a:lnTo>
                <a:lnTo>
                  <a:pt x="124865" y="362149"/>
                </a:lnTo>
                <a:lnTo>
                  <a:pt x="107670" y="364756"/>
                </a:lnTo>
                <a:lnTo>
                  <a:pt x="215658" y="364756"/>
                </a:lnTo>
                <a:lnTo>
                  <a:pt x="215658" y="203669"/>
                </a:lnTo>
                <a:close/>
              </a:path>
              <a:path extrusionOk="0" h="422275" w="215900">
                <a:moveTo>
                  <a:pt x="209814" y="56997"/>
                </a:moveTo>
                <a:lnTo>
                  <a:pt x="107670" y="56997"/>
                </a:lnTo>
                <a:lnTo>
                  <a:pt x="124865" y="59602"/>
                </a:lnTo>
                <a:lnTo>
                  <a:pt x="137148" y="67419"/>
                </a:lnTo>
                <a:lnTo>
                  <a:pt x="144519" y="80448"/>
                </a:lnTo>
                <a:lnTo>
                  <a:pt x="146977" y="98691"/>
                </a:lnTo>
                <a:lnTo>
                  <a:pt x="146977" y="150279"/>
                </a:lnTo>
                <a:lnTo>
                  <a:pt x="215658" y="150279"/>
                </a:lnTo>
                <a:lnTo>
                  <a:pt x="215658" y="98691"/>
                </a:lnTo>
                <a:lnTo>
                  <a:pt x="214037" y="74767"/>
                </a:lnTo>
                <a:lnTo>
                  <a:pt x="209814" y="5699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2" name="Google Shape;232;p46"/>
          <p:cNvSpPr/>
          <p:nvPr/>
        </p:nvSpPr>
        <p:spPr>
          <a:xfrm>
            <a:off x="5950239" y="2161888"/>
            <a:ext cx="227329" cy="410210"/>
          </a:xfrm>
          <a:custGeom>
            <a:rect b="b" l="l" r="r" t="t"/>
            <a:pathLst>
              <a:path extrusionOk="0" h="410210" w="227329">
                <a:moveTo>
                  <a:pt x="77393" y="0"/>
                </a:moveTo>
                <a:lnTo>
                  <a:pt x="0" y="0"/>
                </a:lnTo>
                <a:lnTo>
                  <a:pt x="0" y="409740"/>
                </a:lnTo>
                <a:lnTo>
                  <a:pt x="62382" y="409740"/>
                </a:lnTo>
                <a:lnTo>
                  <a:pt x="62382" y="140677"/>
                </a:lnTo>
                <a:lnTo>
                  <a:pt x="123178" y="140677"/>
                </a:lnTo>
                <a:lnTo>
                  <a:pt x="77393" y="0"/>
                </a:lnTo>
                <a:close/>
              </a:path>
              <a:path extrusionOk="0" h="410210" w="227329">
                <a:moveTo>
                  <a:pt x="123178" y="140677"/>
                </a:moveTo>
                <a:lnTo>
                  <a:pt x="62382" y="140677"/>
                </a:lnTo>
                <a:lnTo>
                  <a:pt x="150279" y="409740"/>
                </a:lnTo>
                <a:lnTo>
                  <a:pt x="227063" y="409740"/>
                </a:lnTo>
                <a:lnTo>
                  <a:pt x="227063" y="267258"/>
                </a:lnTo>
                <a:lnTo>
                  <a:pt x="164376" y="267258"/>
                </a:lnTo>
                <a:lnTo>
                  <a:pt x="123178" y="140677"/>
                </a:lnTo>
                <a:close/>
              </a:path>
              <a:path extrusionOk="0" h="410210" w="227329">
                <a:moveTo>
                  <a:pt x="227063" y="0"/>
                </a:moveTo>
                <a:lnTo>
                  <a:pt x="164376" y="0"/>
                </a:lnTo>
                <a:lnTo>
                  <a:pt x="164376" y="267258"/>
                </a:lnTo>
                <a:lnTo>
                  <a:pt x="227063" y="267258"/>
                </a:lnTo>
                <a:lnTo>
                  <a:pt x="227063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3" name="Google Shape;233;p46"/>
          <p:cNvSpPr/>
          <p:nvPr/>
        </p:nvSpPr>
        <p:spPr>
          <a:xfrm>
            <a:off x="6330880" y="2161892"/>
            <a:ext cx="215900" cy="415925"/>
          </a:xfrm>
          <a:custGeom>
            <a:rect b="b" l="l" r="r" t="t"/>
            <a:pathLst>
              <a:path extrusionOk="0" h="415925" w="215900">
                <a:moveTo>
                  <a:pt x="68694" y="0"/>
                </a:moveTo>
                <a:lnTo>
                  <a:pt x="0" y="0"/>
                </a:lnTo>
                <a:lnTo>
                  <a:pt x="0" y="317055"/>
                </a:lnTo>
                <a:lnTo>
                  <a:pt x="6491" y="361257"/>
                </a:lnTo>
                <a:lnTo>
                  <a:pt x="40804" y="402323"/>
                </a:lnTo>
                <a:lnTo>
                  <a:pt x="81828" y="414244"/>
                </a:lnTo>
                <a:lnTo>
                  <a:pt x="107988" y="415734"/>
                </a:lnTo>
                <a:lnTo>
                  <a:pt x="134010" y="414244"/>
                </a:lnTo>
                <a:lnTo>
                  <a:pt x="174807" y="402323"/>
                </a:lnTo>
                <a:lnTo>
                  <a:pt x="208930" y="361257"/>
                </a:lnTo>
                <a:lnTo>
                  <a:pt x="209525" y="358749"/>
                </a:lnTo>
                <a:lnTo>
                  <a:pt x="107988" y="358749"/>
                </a:lnTo>
                <a:lnTo>
                  <a:pt x="90795" y="356142"/>
                </a:lnTo>
                <a:lnTo>
                  <a:pt x="78516" y="348322"/>
                </a:lnTo>
                <a:lnTo>
                  <a:pt x="71149" y="335293"/>
                </a:lnTo>
                <a:lnTo>
                  <a:pt x="68694" y="317055"/>
                </a:lnTo>
                <a:lnTo>
                  <a:pt x="68694" y="0"/>
                </a:lnTo>
                <a:close/>
              </a:path>
              <a:path extrusionOk="0" h="415925" w="215900">
                <a:moveTo>
                  <a:pt x="215379" y="0"/>
                </a:moveTo>
                <a:lnTo>
                  <a:pt x="147294" y="0"/>
                </a:lnTo>
                <a:lnTo>
                  <a:pt x="147294" y="317055"/>
                </a:lnTo>
                <a:lnTo>
                  <a:pt x="144837" y="335293"/>
                </a:lnTo>
                <a:lnTo>
                  <a:pt x="137466" y="348322"/>
                </a:lnTo>
                <a:lnTo>
                  <a:pt x="125182" y="356142"/>
                </a:lnTo>
                <a:lnTo>
                  <a:pt x="107988" y="358749"/>
                </a:lnTo>
                <a:lnTo>
                  <a:pt x="209525" y="358749"/>
                </a:lnTo>
                <a:lnTo>
                  <a:pt x="213767" y="340854"/>
                </a:lnTo>
                <a:lnTo>
                  <a:pt x="215379" y="317055"/>
                </a:lnTo>
                <a:lnTo>
                  <a:pt x="215379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4" name="Google Shape;234;p46"/>
          <p:cNvSpPr/>
          <p:nvPr/>
        </p:nvSpPr>
        <p:spPr>
          <a:xfrm>
            <a:off x="6587351" y="2161897"/>
            <a:ext cx="213995" cy="410210"/>
          </a:xfrm>
          <a:custGeom>
            <a:rect b="b" l="l" r="r" t="t"/>
            <a:pathLst>
              <a:path extrusionOk="0" h="410210" w="213995">
                <a:moveTo>
                  <a:pt x="117284" y="0"/>
                </a:moveTo>
                <a:lnTo>
                  <a:pt x="0" y="0"/>
                </a:lnTo>
                <a:lnTo>
                  <a:pt x="0" y="409727"/>
                </a:lnTo>
                <a:lnTo>
                  <a:pt x="68097" y="409727"/>
                </a:lnTo>
                <a:lnTo>
                  <a:pt x="68097" y="247459"/>
                </a:lnTo>
                <a:lnTo>
                  <a:pt x="123888" y="247459"/>
                </a:lnTo>
                <a:lnTo>
                  <a:pt x="163106" y="242398"/>
                </a:lnTo>
                <a:lnTo>
                  <a:pt x="199473" y="215520"/>
                </a:lnTo>
                <a:lnTo>
                  <a:pt x="208188" y="193459"/>
                </a:lnTo>
                <a:lnTo>
                  <a:pt x="68097" y="193459"/>
                </a:lnTo>
                <a:lnTo>
                  <a:pt x="68097" y="53987"/>
                </a:lnTo>
                <a:lnTo>
                  <a:pt x="208525" y="53987"/>
                </a:lnTo>
                <a:lnTo>
                  <a:pt x="206985" y="47176"/>
                </a:lnTo>
                <a:lnTo>
                  <a:pt x="201866" y="35077"/>
                </a:lnTo>
                <a:lnTo>
                  <a:pt x="188934" y="19727"/>
                </a:lnTo>
                <a:lnTo>
                  <a:pt x="170524" y="8766"/>
                </a:lnTo>
                <a:lnTo>
                  <a:pt x="146639" y="2191"/>
                </a:lnTo>
                <a:lnTo>
                  <a:pt x="117284" y="0"/>
                </a:lnTo>
                <a:close/>
              </a:path>
              <a:path extrusionOk="0" h="410210" w="213995">
                <a:moveTo>
                  <a:pt x="208525" y="53987"/>
                </a:moveTo>
                <a:lnTo>
                  <a:pt x="107988" y="53987"/>
                </a:lnTo>
                <a:lnTo>
                  <a:pt x="120679" y="55375"/>
                </a:lnTo>
                <a:lnTo>
                  <a:pt x="130560" y="59539"/>
                </a:lnTo>
                <a:lnTo>
                  <a:pt x="145265" y="105146"/>
                </a:lnTo>
                <a:lnTo>
                  <a:pt x="145491" y="117881"/>
                </a:lnTo>
                <a:lnTo>
                  <a:pt x="145491" y="145478"/>
                </a:lnTo>
                <a:lnTo>
                  <a:pt x="136563" y="182664"/>
                </a:lnTo>
                <a:lnTo>
                  <a:pt x="108305" y="193459"/>
                </a:lnTo>
                <a:lnTo>
                  <a:pt x="208188" y="193459"/>
                </a:lnTo>
                <a:lnTo>
                  <a:pt x="213227" y="152470"/>
                </a:lnTo>
                <a:lnTo>
                  <a:pt x="213536" y="125625"/>
                </a:lnTo>
                <a:lnTo>
                  <a:pt x="213490" y="105146"/>
                </a:lnTo>
                <a:lnTo>
                  <a:pt x="212842" y="83629"/>
                </a:lnTo>
                <a:lnTo>
                  <a:pt x="210645" y="63360"/>
                </a:lnTo>
                <a:lnTo>
                  <a:pt x="208525" y="53987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5" name="Google Shape;235;p46"/>
          <p:cNvSpPr/>
          <p:nvPr/>
        </p:nvSpPr>
        <p:spPr>
          <a:xfrm>
            <a:off x="6877113" y="2161893"/>
            <a:ext cx="71754" cy="410210"/>
          </a:xfrm>
          <a:custGeom>
            <a:rect b="b" l="l" r="r" t="t"/>
            <a:pathLst>
              <a:path extrusionOk="0" h="410210" w="71754">
                <a:moveTo>
                  <a:pt x="69888" y="353949"/>
                </a:moveTo>
                <a:lnTo>
                  <a:pt x="1803" y="353949"/>
                </a:lnTo>
                <a:lnTo>
                  <a:pt x="1803" y="409740"/>
                </a:lnTo>
                <a:lnTo>
                  <a:pt x="69888" y="409740"/>
                </a:lnTo>
                <a:lnTo>
                  <a:pt x="69888" y="353949"/>
                </a:lnTo>
                <a:close/>
              </a:path>
              <a:path extrusionOk="0" h="410210" w="71754">
                <a:moveTo>
                  <a:pt x="71691" y="0"/>
                </a:moveTo>
                <a:lnTo>
                  <a:pt x="0" y="0"/>
                </a:lnTo>
                <a:lnTo>
                  <a:pt x="0" y="145478"/>
                </a:lnTo>
                <a:lnTo>
                  <a:pt x="14109" y="323049"/>
                </a:lnTo>
                <a:lnTo>
                  <a:pt x="57594" y="323049"/>
                </a:lnTo>
                <a:lnTo>
                  <a:pt x="71691" y="145478"/>
                </a:lnTo>
                <a:lnTo>
                  <a:pt x="71691" y="0"/>
                </a:lnTo>
                <a:close/>
              </a:path>
            </a:pathLst>
          </a:custGeom>
          <a:solidFill>
            <a:srgbClr val="020303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6" name="Google Shape;236;p46"/>
          <p:cNvSpPr/>
          <p:nvPr/>
        </p:nvSpPr>
        <p:spPr>
          <a:xfrm>
            <a:off x="4957938" y="3848196"/>
            <a:ext cx="328295" cy="328295"/>
          </a:xfrm>
          <a:custGeom>
            <a:rect b="b" l="l" r="r" t="t"/>
            <a:pathLst>
              <a:path extrusionOk="0" h="328295" w="328295">
                <a:moveTo>
                  <a:pt x="164071" y="0"/>
                </a:moveTo>
                <a:lnTo>
                  <a:pt x="120454" y="5860"/>
                </a:lnTo>
                <a:lnTo>
                  <a:pt x="81261" y="22399"/>
                </a:lnTo>
                <a:lnTo>
                  <a:pt x="48055" y="48053"/>
                </a:lnTo>
                <a:lnTo>
                  <a:pt x="22400" y="81257"/>
                </a:lnTo>
                <a:lnTo>
                  <a:pt x="5860" y="120447"/>
                </a:lnTo>
                <a:lnTo>
                  <a:pt x="0" y="164058"/>
                </a:lnTo>
                <a:lnTo>
                  <a:pt x="5860" y="207680"/>
                </a:lnTo>
                <a:lnTo>
                  <a:pt x="22400" y="246877"/>
                </a:lnTo>
                <a:lnTo>
                  <a:pt x="48055" y="280085"/>
                </a:lnTo>
                <a:lnTo>
                  <a:pt x="81261" y="305741"/>
                </a:lnTo>
                <a:lnTo>
                  <a:pt x="120454" y="322281"/>
                </a:lnTo>
                <a:lnTo>
                  <a:pt x="164071" y="328142"/>
                </a:lnTo>
                <a:lnTo>
                  <a:pt x="207692" y="322281"/>
                </a:lnTo>
                <a:lnTo>
                  <a:pt x="246887" y="305741"/>
                </a:lnTo>
                <a:lnTo>
                  <a:pt x="272859" y="285673"/>
                </a:lnTo>
                <a:lnTo>
                  <a:pt x="131127" y="285673"/>
                </a:lnTo>
                <a:lnTo>
                  <a:pt x="131127" y="161823"/>
                </a:lnTo>
                <a:lnTo>
                  <a:pt x="126718" y="160496"/>
                </a:lnTo>
                <a:lnTo>
                  <a:pt x="112309" y="160496"/>
                </a:lnTo>
                <a:lnTo>
                  <a:pt x="105740" y="160350"/>
                </a:lnTo>
                <a:lnTo>
                  <a:pt x="105740" y="123050"/>
                </a:lnTo>
                <a:lnTo>
                  <a:pt x="131127" y="123050"/>
                </a:lnTo>
                <a:lnTo>
                  <a:pt x="130738" y="79825"/>
                </a:lnTo>
                <a:lnTo>
                  <a:pt x="148656" y="53417"/>
                </a:lnTo>
                <a:lnTo>
                  <a:pt x="180562" y="42795"/>
                </a:lnTo>
                <a:lnTo>
                  <a:pt x="273286" y="42795"/>
                </a:lnTo>
                <a:lnTo>
                  <a:pt x="246887" y="22399"/>
                </a:lnTo>
                <a:lnTo>
                  <a:pt x="207692" y="5860"/>
                </a:lnTo>
                <a:lnTo>
                  <a:pt x="164071" y="0"/>
                </a:lnTo>
                <a:close/>
              </a:path>
              <a:path extrusionOk="0" h="328295" w="328295">
                <a:moveTo>
                  <a:pt x="198660" y="82084"/>
                </a:moveTo>
                <a:lnTo>
                  <a:pt x="184821" y="87595"/>
                </a:lnTo>
                <a:lnTo>
                  <a:pt x="177714" y="101501"/>
                </a:lnTo>
                <a:lnTo>
                  <a:pt x="178892" y="123050"/>
                </a:lnTo>
                <a:lnTo>
                  <a:pt x="219176" y="123050"/>
                </a:lnTo>
                <a:lnTo>
                  <a:pt x="217609" y="131928"/>
                </a:lnTo>
                <a:lnTo>
                  <a:pt x="216324" y="151543"/>
                </a:lnTo>
                <a:lnTo>
                  <a:pt x="214693" y="160350"/>
                </a:lnTo>
                <a:lnTo>
                  <a:pt x="180365" y="160350"/>
                </a:lnTo>
                <a:lnTo>
                  <a:pt x="178802" y="190486"/>
                </a:lnTo>
                <a:lnTo>
                  <a:pt x="178685" y="222078"/>
                </a:lnTo>
                <a:lnTo>
                  <a:pt x="178959" y="246877"/>
                </a:lnTo>
                <a:lnTo>
                  <a:pt x="178918" y="280085"/>
                </a:lnTo>
                <a:lnTo>
                  <a:pt x="178892" y="285673"/>
                </a:lnTo>
                <a:lnTo>
                  <a:pt x="272859" y="285673"/>
                </a:lnTo>
                <a:lnTo>
                  <a:pt x="280092" y="280085"/>
                </a:lnTo>
                <a:lnTo>
                  <a:pt x="305744" y="246877"/>
                </a:lnTo>
                <a:lnTo>
                  <a:pt x="322282" y="207680"/>
                </a:lnTo>
                <a:lnTo>
                  <a:pt x="328142" y="164058"/>
                </a:lnTo>
                <a:lnTo>
                  <a:pt x="322282" y="120447"/>
                </a:lnTo>
                <a:lnTo>
                  <a:pt x="307630" y="85724"/>
                </a:lnTo>
                <a:lnTo>
                  <a:pt x="217678" y="85724"/>
                </a:lnTo>
                <a:lnTo>
                  <a:pt x="198660" y="82084"/>
                </a:lnTo>
                <a:close/>
              </a:path>
              <a:path extrusionOk="0" h="328295" w="328295">
                <a:moveTo>
                  <a:pt x="119372" y="160148"/>
                </a:moveTo>
                <a:lnTo>
                  <a:pt x="112309" y="160496"/>
                </a:lnTo>
                <a:lnTo>
                  <a:pt x="126718" y="160496"/>
                </a:lnTo>
                <a:lnTo>
                  <a:pt x="125965" y="160269"/>
                </a:lnTo>
                <a:lnTo>
                  <a:pt x="119372" y="160148"/>
                </a:lnTo>
                <a:close/>
              </a:path>
              <a:path extrusionOk="0" h="328295" w="328295">
                <a:moveTo>
                  <a:pt x="273286" y="42795"/>
                </a:moveTo>
                <a:lnTo>
                  <a:pt x="180562" y="42795"/>
                </a:lnTo>
                <a:lnTo>
                  <a:pt x="222135" y="46926"/>
                </a:lnTo>
                <a:lnTo>
                  <a:pt x="222091" y="55403"/>
                </a:lnTo>
                <a:lnTo>
                  <a:pt x="220425" y="65020"/>
                </a:lnTo>
                <a:lnTo>
                  <a:pt x="218501" y="75290"/>
                </a:lnTo>
                <a:lnTo>
                  <a:pt x="217678" y="85724"/>
                </a:lnTo>
                <a:lnTo>
                  <a:pt x="307630" y="85724"/>
                </a:lnTo>
                <a:lnTo>
                  <a:pt x="305744" y="81257"/>
                </a:lnTo>
                <a:lnTo>
                  <a:pt x="280092" y="48053"/>
                </a:lnTo>
                <a:lnTo>
                  <a:pt x="273286" y="42795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7" name="Google Shape;237;p46"/>
          <p:cNvSpPr/>
          <p:nvPr/>
        </p:nvSpPr>
        <p:spPr>
          <a:xfrm>
            <a:off x="5662352" y="3848190"/>
            <a:ext cx="328295" cy="328295"/>
          </a:xfrm>
          <a:custGeom>
            <a:rect b="b" l="l" r="r" t="t"/>
            <a:pathLst>
              <a:path extrusionOk="0" h="328295" w="328295">
                <a:moveTo>
                  <a:pt x="164071" y="0"/>
                </a:moveTo>
                <a:lnTo>
                  <a:pt x="120454" y="5860"/>
                </a:lnTo>
                <a:lnTo>
                  <a:pt x="81261" y="22400"/>
                </a:lnTo>
                <a:lnTo>
                  <a:pt x="48055" y="48055"/>
                </a:lnTo>
                <a:lnTo>
                  <a:pt x="22400" y="81261"/>
                </a:lnTo>
                <a:lnTo>
                  <a:pt x="5860" y="120454"/>
                </a:lnTo>
                <a:lnTo>
                  <a:pt x="0" y="164071"/>
                </a:lnTo>
                <a:lnTo>
                  <a:pt x="5860" y="207693"/>
                </a:lnTo>
                <a:lnTo>
                  <a:pt x="22400" y="246890"/>
                </a:lnTo>
                <a:lnTo>
                  <a:pt x="48055" y="280098"/>
                </a:lnTo>
                <a:lnTo>
                  <a:pt x="81261" y="305754"/>
                </a:lnTo>
                <a:lnTo>
                  <a:pt x="120454" y="322294"/>
                </a:lnTo>
                <a:lnTo>
                  <a:pt x="164071" y="328155"/>
                </a:lnTo>
                <a:lnTo>
                  <a:pt x="207688" y="322294"/>
                </a:lnTo>
                <a:lnTo>
                  <a:pt x="246881" y="305754"/>
                </a:lnTo>
                <a:lnTo>
                  <a:pt x="280087" y="280098"/>
                </a:lnTo>
                <a:lnTo>
                  <a:pt x="299847" y="254520"/>
                </a:lnTo>
                <a:lnTo>
                  <a:pt x="143423" y="254520"/>
                </a:lnTo>
                <a:lnTo>
                  <a:pt x="102807" y="251339"/>
                </a:lnTo>
                <a:lnTo>
                  <a:pt x="62242" y="234530"/>
                </a:lnTo>
                <a:lnTo>
                  <a:pt x="81408" y="232804"/>
                </a:lnTo>
                <a:lnTo>
                  <a:pt x="98793" y="229292"/>
                </a:lnTo>
                <a:lnTo>
                  <a:pt x="114320" y="223922"/>
                </a:lnTo>
                <a:lnTo>
                  <a:pt x="127914" y="216623"/>
                </a:lnTo>
                <a:lnTo>
                  <a:pt x="114288" y="211592"/>
                </a:lnTo>
                <a:lnTo>
                  <a:pt x="102327" y="204898"/>
                </a:lnTo>
                <a:lnTo>
                  <a:pt x="93085" y="195485"/>
                </a:lnTo>
                <a:lnTo>
                  <a:pt x="87617" y="182295"/>
                </a:lnTo>
                <a:lnTo>
                  <a:pt x="104051" y="182295"/>
                </a:lnTo>
                <a:lnTo>
                  <a:pt x="91273" y="175293"/>
                </a:lnTo>
                <a:lnTo>
                  <a:pt x="80776" y="166015"/>
                </a:lnTo>
                <a:lnTo>
                  <a:pt x="73706" y="153311"/>
                </a:lnTo>
                <a:lnTo>
                  <a:pt x="71208" y="136029"/>
                </a:lnTo>
                <a:lnTo>
                  <a:pt x="83118" y="136029"/>
                </a:lnTo>
                <a:lnTo>
                  <a:pt x="79758" y="131552"/>
                </a:lnTo>
                <a:lnTo>
                  <a:pt x="73391" y="115812"/>
                </a:lnTo>
                <a:lnTo>
                  <a:pt x="71527" y="97884"/>
                </a:lnTo>
                <a:lnTo>
                  <a:pt x="77177" y="80848"/>
                </a:lnTo>
                <a:lnTo>
                  <a:pt x="193316" y="80848"/>
                </a:lnTo>
                <a:lnTo>
                  <a:pt x="196567" y="77911"/>
                </a:lnTo>
                <a:lnTo>
                  <a:pt x="224405" y="73710"/>
                </a:lnTo>
                <a:lnTo>
                  <a:pt x="299908" y="73710"/>
                </a:lnTo>
                <a:lnTo>
                  <a:pt x="280087" y="48055"/>
                </a:lnTo>
                <a:lnTo>
                  <a:pt x="246881" y="22400"/>
                </a:lnTo>
                <a:lnTo>
                  <a:pt x="207688" y="5860"/>
                </a:lnTo>
                <a:lnTo>
                  <a:pt x="164071" y="0"/>
                </a:lnTo>
                <a:close/>
              </a:path>
              <a:path extrusionOk="0" h="328295" w="328295">
                <a:moveTo>
                  <a:pt x="311227" y="94259"/>
                </a:moveTo>
                <a:lnTo>
                  <a:pt x="286067" y="94259"/>
                </a:lnTo>
                <a:lnTo>
                  <a:pt x="281163" y="101299"/>
                </a:lnTo>
                <a:lnTo>
                  <a:pt x="275450" y="107527"/>
                </a:lnTo>
                <a:lnTo>
                  <a:pt x="269451" y="113465"/>
                </a:lnTo>
                <a:lnTo>
                  <a:pt x="263690" y="119633"/>
                </a:lnTo>
                <a:lnTo>
                  <a:pt x="258637" y="161608"/>
                </a:lnTo>
                <a:lnTo>
                  <a:pt x="241696" y="197616"/>
                </a:lnTo>
                <a:lnTo>
                  <a:pt x="215255" y="226125"/>
                </a:lnTo>
                <a:lnTo>
                  <a:pt x="181701" y="245604"/>
                </a:lnTo>
                <a:lnTo>
                  <a:pt x="143423" y="254520"/>
                </a:lnTo>
                <a:lnTo>
                  <a:pt x="299847" y="254520"/>
                </a:lnTo>
                <a:lnTo>
                  <a:pt x="305742" y="246890"/>
                </a:lnTo>
                <a:lnTo>
                  <a:pt x="322281" y="207693"/>
                </a:lnTo>
                <a:lnTo>
                  <a:pt x="328142" y="164071"/>
                </a:lnTo>
                <a:lnTo>
                  <a:pt x="322281" y="120454"/>
                </a:lnTo>
                <a:lnTo>
                  <a:pt x="311227" y="94259"/>
                </a:lnTo>
                <a:close/>
              </a:path>
              <a:path extrusionOk="0" h="328295" w="328295">
                <a:moveTo>
                  <a:pt x="104051" y="182295"/>
                </a:moveTo>
                <a:lnTo>
                  <a:pt x="87617" y="182295"/>
                </a:lnTo>
                <a:lnTo>
                  <a:pt x="93649" y="183921"/>
                </a:lnTo>
                <a:lnTo>
                  <a:pt x="97980" y="183921"/>
                </a:lnTo>
                <a:lnTo>
                  <a:pt x="104051" y="182295"/>
                </a:lnTo>
                <a:close/>
              </a:path>
              <a:path extrusionOk="0" h="328295" w="328295">
                <a:moveTo>
                  <a:pt x="83118" y="136029"/>
                </a:moveTo>
                <a:lnTo>
                  <a:pt x="71208" y="136029"/>
                </a:lnTo>
                <a:lnTo>
                  <a:pt x="75565" y="139166"/>
                </a:lnTo>
                <a:lnTo>
                  <a:pt x="82359" y="139801"/>
                </a:lnTo>
                <a:lnTo>
                  <a:pt x="87617" y="142024"/>
                </a:lnTo>
                <a:lnTo>
                  <a:pt x="83118" y="136029"/>
                </a:lnTo>
                <a:close/>
              </a:path>
              <a:path extrusionOk="0" h="328295" w="328295">
                <a:moveTo>
                  <a:pt x="193316" y="80848"/>
                </a:moveTo>
                <a:lnTo>
                  <a:pt x="77177" y="80848"/>
                </a:lnTo>
                <a:lnTo>
                  <a:pt x="95293" y="97790"/>
                </a:lnTo>
                <a:lnTo>
                  <a:pt x="115925" y="112221"/>
                </a:lnTo>
                <a:lnTo>
                  <a:pt x="140310" y="122898"/>
                </a:lnTo>
                <a:lnTo>
                  <a:pt x="169684" y="128574"/>
                </a:lnTo>
                <a:lnTo>
                  <a:pt x="175429" y="97004"/>
                </a:lnTo>
                <a:lnTo>
                  <a:pt x="193316" y="80848"/>
                </a:lnTo>
                <a:close/>
              </a:path>
              <a:path extrusionOk="0" h="328295" w="328295">
                <a:moveTo>
                  <a:pt x="301949" y="76352"/>
                </a:moveTo>
                <a:lnTo>
                  <a:pt x="280111" y="76352"/>
                </a:lnTo>
                <a:lnTo>
                  <a:pt x="276954" y="83269"/>
                </a:lnTo>
                <a:lnTo>
                  <a:pt x="273000" y="89387"/>
                </a:lnTo>
                <a:lnTo>
                  <a:pt x="268497" y="94960"/>
                </a:lnTo>
                <a:lnTo>
                  <a:pt x="263690" y="100241"/>
                </a:lnTo>
                <a:lnTo>
                  <a:pt x="272376" y="99466"/>
                </a:lnTo>
                <a:lnTo>
                  <a:pt x="278333" y="95999"/>
                </a:lnTo>
                <a:lnTo>
                  <a:pt x="286067" y="94259"/>
                </a:lnTo>
                <a:lnTo>
                  <a:pt x="311227" y="94259"/>
                </a:lnTo>
                <a:lnTo>
                  <a:pt x="305742" y="81261"/>
                </a:lnTo>
                <a:lnTo>
                  <a:pt x="301949" y="76352"/>
                </a:lnTo>
                <a:close/>
              </a:path>
              <a:path extrusionOk="0" h="328295" w="328295">
                <a:moveTo>
                  <a:pt x="299908" y="73710"/>
                </a:moveTo>
                <a:lnTo>
                  <a:pt x="224405" y="73710"/>
                </a:lnTo>
                <a:lnTo>
                  <a:pt x="250253" y="86817"/>
                </a:lnTo>
                <a:lnTo>
                  <a:pt x="258512" y="84989"/>
                </a:lnTo>
                <a:lnTo>
                  <a:pt x="265868" y="82261"/>
                </a:lnTo>
                <a:lnTo>
                  <a:pt x="272881" y="79194"/>
                </a:lnTo>
                <a:lnTo>
                  <a:pt x="280111" y="76352"/>
                </a:lnTo>
                <a:lnTo>
                  <a:pt x="301949" y="76352"/>
                </a:lnTo>
                <a:lnTo>
                  <a:pt x="299908" y="7371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8" name="Google Shape;238;p46"/>
          <p:cNvSpPr/>
          <p:nvPr/>
        </p:nvSpPr>
        <p:spPr>
          <a:xfrm>
            <a:off x="6454400" y="3931434"/>
            <a:ext cx="153000" cy="150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39" name="Google Shape;239;p46"/>
          <p:cNvSpPr/>
          <p:nvPr/>
        </p:nvSpPr>
        <p:spPr>
          <a:xfrm>
            <a:off x="6366761" y="3848194"/>
            <a:ext cx="328295" cy="328295"/>
          </a:xfrm>
          <a:custGeom>
            <a:rect b="b" l="l" r="r" t="t"/>
            <a:pathLst>
              <a:path extrusionOk="0" h="328295" w="328295">
                <a:moveTo>
                  <a:pt x="164071" y="0"/>
                </a:moveTo>
                <a:lnTo>
                  <a:pt x="120454" y="5860"/>
                </a:lnTo>
                <a:lnTo>
                  <a:pt x="81261" y="22400"/>
                </a:lnTo>
                <a:lnTo>
                  <a:pt x="48055" y="48055"/>
                </a:lnTo>
                <a:lnTo>
                  <a:pt x="22400" y="81261"/>
                </a:lnTo>
                <a:lnTo>
                  <a:pt x="5860" y="120454"/>
                </a:lnTo>
                <a:lnTo>
                  <a:pt x="0" y="164071"/>
                </a:lnTo>
                <a:lnTo>
                  <a:pt x="5860" y="207693"/>
                </a:lnTo>
                <a:lnTo>
                  <a:pt x="22400" y="246890"/>
                </a:lnTo>
                <a:lnTo>
                  <a:pt x="48055" y="280098"/>
                </a:lnTo>
                <a:lnTo>
                  <a:pt x="81261" y="305754"/>
                </a:lnTo>
                <a:lnTo>
                  <a:pt x="120454" y="322294"/>
                </a:lnTo>
                <a:lnTo>
                  <a:pt x="164071" y="328155"/>
                </a:lnTo>
                <a:lnTo>
                  <a:pt x="207692" y="322294"/>
                </a:lnTo>
                <a:lnTo>
                  <a:pt x="246887" y="305754"/>
                </a:lnTo>
                <a:lnTo>
                  <a:pt x="280092" y="280098"/>
                </a:lnTo>
                <a:lnTo>
                  <a:pt x="292821" y="263620"/>
                </a:lnTo>
                <a:lnTo>
                  <a:pt x="117279" y="263620"/>
                </a:lnTo>
                <a:lnTo>
                  <a:pt x="91063" y="262185"/>
                </a:lnTo>
                <a:lnTo>
                  <a:pt x="73558" y="255701"/>
                </a:lnTo>
                <a:lnTo>
                  <a:pt x="66937" y="241372"/>
                </a:lnTo>
                <a:lnTo>
                  <a:pt x="64990" y="219432"/>
                </a:lnTo>
                <a:lnTo>
                  <a:pt x="65469" y="194788"/>
                </a:lnTo>
                <a:lnTo>
                  <a:pt x="66128" y="172351"/>
                </a:lnTo>
                <a:lnTo>
                  <a:pt x="65957" y="143936"/>
                </a:lnTo>
                <a:lnTo>
                  <a:pt x="66241" y="105713"/>
                </a:lnTo>
                <a:lnTo>
                  <a:pt x="90435" y="66727"/>
                </a:lnTo>
                <a:lnTo>
                  <a:pt x="110309" y="66136"/>
                </a:lnTo>
                <a:lnTo>
                  <a:pt x="146264" y="66136"/>
                </a:lnTo>
                <a:lnTo>
                  <a:pt x="162326" y="65544"/>
                </a:lnTo>
                <a:lnTo>
                  <a:pt x="201683" y="64528"/>
                </a:lnTo>
                <a:lnTo>
                  <a:pt x="292818" y="64528"/>
                </a:lnTo>
                <a:lnTo>
                  <a:pt x="280092" y="48055"/>
                </a:lnTo>
                <a:lnTo>
                  <a:pt x="246887" y="22400"/>
                </a:lnTo>
                <a:lnTo>
                  <a:pt x="207692" y="5860"/>
                </a:lnTo>
                <a:lnTo>
                  <a:pt x="164071" y="0"/>
                </a:lnTo>
                <a:close/>
              </a:path>
              <a:path extrusionOk="0" h="328295" w="328295">
                <a:moveTo>
                  <a:pt x="167335" y="261670"/>
                </a:moveTo>
                <a:lnTo>
                  <a:pt x="117279" y="263620"/>
                </a:lnTo>
                <a:lnTo>
                  <a:pt x="292821" y="263620"/>
                </a:lnTo>
                <a:lnTo>
                  <a:pt x="293213" y="263112"/>
                </a:lnTo>
                <a:lnTo>
                  <a:pt x="217290" y="263112"/>
                </a:lnTo>
                <a:lnTo>
                  <a:pt x="189613" y="262536"/>
                </a:lnTo>
                <a:lnTo>
                  <a:pt x="167335" y="261670"/>
                </a:lnTo>
                <a:close/>
              </a:path>
              <a:path extrusionOk="0" h="328295" w="328295">
                <a:moveTo>
                  <a:pt x="292818" y="64528"/>
                </a:moveTo>
                <a:lnTo>
                  <a:pt x="201683" y="64528"/>
                </a:lnTo>
                <a:lnTo>
                  <a:pt x="237643" y="67189"/>
                </a:lnTo>
                <a:lnTo>
                  <a:pt x="258140" y="77088"/>
                </a:lnTo>
                <a:lnTo>
                  <a:pt x="262487" y="94174"/>
                </a:lnTo>
                <a:lnTo>
                  <a:pt x="263086" y="118405"/>
                </a:lnTo>
                <a:lnTo>
                  <a:pt x="261962" y="143936"/>
                </a:lnTo>
                <a:lnTo>
                  <a:pt x="261137" y="164922"/>
                </a:lnTo>
                <a:lnTo>
                  <a:pt x="263005" y="209165"/>
                </a:lnTo>
                <a:lnTo>
                  <a:pt x="262396" y="233927"/>
                </a:lnTo>
                <a:lnTo>
                  <a:pt x="258140" y="251256"/>
                </a:lnTo>
                <a:lnTo>
                  <a:pt x="242691" y="260363"/>
                </a:lnTo>
                <a:lnTo>
                  <a:pt x="217290" y="263112"/>
                </a:lnTo>
                <a:lnTo>
                  <a:pt x="293213" y="263112"/>
                </a:lnTo>
                <a:lnTo>
                  <a:pt x="305744" y="246890"/>
                </a:lnTo>
                <a:lnTo>
                  <a:pt x="322282" y="207693"/>
                </a:lnTo>
                <a:lnTo>
                  <a:pt x="328142" y="164071"/>
                </a:lnTo>
                <a:lnTo>
                  <a:pt x="322282" y="120454"/>
                </a:lnTo>
                <a:lnTo>
                  <a:pt x="305744" y="81261"/>
                </a:lnTo>
                <a:lnTo>
                  <a:pt x="292818" y="64528"/>
                </a:lnTo>
                <a:close/>
              </a:path>
              <a:path extrusionOk="0" h="328295" w="328295">
                <a:moveTo>
                  <a:pt x="146264" y="66136"/>
                </a:moveTo>
                <a:lnTo>
                  <a:pt x="110309" y="66136"/>
                </a:lnTo>
                <a:lnTo>
                  <a:pt x="131635" y="66675"/>
                </a:lnTo>
                <a:lnTo>
                  <a:pt x="146264" y="66136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0" name="Google Shape;240;p46"/>
          <p:cNvSpPr/>
          <p:nvPr/>
        </p:nvSpPr>
        <p:spPr>
          <a:xfrm>
            <a:off x="7071291" y="3847511"/>
            <a:ext cx="328295" cy="328295"/>
          </a:xfrm>
          <a:custGeom>
            <a:rect b="b" l="l" r="r" t="t"/>
            <a:pathLst>
              <a:path extrusionOk="0" h="328295" w="328295">
                <a:moveTo>
                  <a:pt x="163950" y="0"/>
                </a:moveTo>
                <a:lnTo>
                  <a:pt x="120337" y="5860"/>
                </a:lnTo>
                <a:lnTo>
                  <a:pt x="81145" y="22400"/>
                </a:lnTo>
                <a:lnTo>
                  <a:pt x="47938" y="48056"/>
                </a:lnTo>
                <a:lnTo>
                  <a:pt x="22282" y="81264"/>
                </a:lnTo>
                <a:lnTo>
                  <a:pt x="5740" y="120461"/>
                </a:lnTo>
                <a:lnTo>
                  <a:pt x="52" y="162788"/>
                </a:lnTo>
                <a:lnTo>
                  <a:pt x="0" y="164985"/>
                </a:lnTo>
                <a:lnTo>
                  <a:pt x="5740" y="207700"/>
                </a:lnTo>
                <a:lnTo>
                  <a:pt x="22282" y="246894"/>
                </a:lnTo>
                <a:lnTo>
                  <a:pt x="47938" y="280100"/>
                </a:lnTo>
                <a:lnTo>
                  <a:pt x="81145" y="305754"/>
                </a:lnTo>
                <a:lnTo>
                  <a:pt x="120337" y="322294"/>
                </a:lnTo>
                <a:lnTo>
                  <a:pt x="163950" y="328155"/>
                </a:lnTo>
                <a:lnTo>
                  <a:pt x="207566" y="322294"/>
                </a:lnTo>
                <a:lnTo>
                  <a:pt x="246760" y="305754"/>
                </a:lnTo>
                <a:lnTo>
                  <a:pt x="279966" y="280100"/>
                </a:lnTo>
                <a:lnTo>
                  <a:pt x="283607" y="275386"/>
                </a:lnTo>
                <a:lnTo>
                  <a:pt x="157460" y="275376"/>
                </a:lnTo>
                <a:lnTo>
                  <a:pt x="148430" y="272983"/>
                </a:lnTo>
                <a:lnTo>
                  <a:pt x="139981" y="268803"/>
                </a:lnTo>
                <a:lnTo>
                  <a:pt x="131996" y="263436"/>
                </a:lnTo>
                <a:lnTo>
                  <a:pt x="122936" y="257995"/>
                </a:lnTo>
                <a:lnTo>
                  <a:pt x="118587" y="256501"/>
                </a:lnTo>
                <a:lnTo>
                  <a:pt x="83940" y="256501"/>
                </a:lnTo>
                <a:lnTo>
                  <a:pt x="82644" y="255625"/>
                </a:lnTo>
                <a:lnTo>
                  <a:pt x="79266" y="242138"/>
                </a:lnTo>
                <a:lnTo>
                  <a:pt x="76815" y="239941"/>
                </a:lnTo>
                <a:lnTo>
                  <a:pt x="67811" y="238188"/>
                </a:lnTo>
                <a:lnTo>
                  <a:pt x="63366" y="236537"/>
                </a:lnTo>
                <a:lnTo>
                  <a:pt x="53714" y="233692"/>
                </a:lnTo>
                <a:lnTo>
                  <a:pt x="49599" y="230924"/>
                </a:lnTo>
                <a:lnTo>
                  <a:pt x="47694" y="225602"/>
                </a:lnTo>
                <a:lnTo>
                  <a:pt x="47694" y="222872"/>
                </a:lnTo>
                <a:lnTo>
                  <a:pt x="50361" y="221576"/>
                </a:lnTo>
                <a:lnTo>
                  <a:pt x="52914" y="219875"/>
                </a:lnTo>
                <a:lnTo>
                  <a:pt x="91144" y="192367"/>
                </a:lnTo>
                <a:lnTo>
                  <a:pt x="100602" y="174155"/>
                </a:lnTo>
                <a:lnTo>
                  <a:pt x="99459" y="170980"/>
                </a:lnTo>
                <a:lnTo>
                  <a:pt x="92588" y="167297"/>
                </a:lnTo>
                <a:lnTo>
                  <a:pt x="89921" y="166585"/>
                </a:lnTo>
                <a:lnTo>
                  <a:pt x="83127" y="163322"/>
                </a:lnTo>
                <a:lnTo>
                  <a:pt x="78555" y="161556"/>
                </a:lnTo>
                <a:lnTo>
                  <a:pt x="69297" y="155079"/>
                </a:lnTo>
                <a:lnTo>
                  <a:pt x="69538" y="148031"/>
                </a:lnTo>
                <a:lnTo>
                  <a:pt x="78479" y="143408"/>
                </a:lnTo>
                <a:lnTo>
                  <a:pt x="100975" y="143408"/>
                </a:lnTo>
                <a:lnTo>
                  <a:pt x="100881" y="139128"/>
                </a:lnTo>
                <a:lnTo>
                  <a:pt x="100532" y="125972"/>
                </a:lnTo>
                <a:lnTo>
                  <a:pt x="100460" y="119395"/>
                </a:lnTo>
                <a:lnTo>
                  <a:pt x="100602" y="112826"/>
                </a:lnTo>
                <a:lnTo>
                  <a:pt x="126580" y="65231"/>
                </a:lnTo>
                <a:lnTo>
                  <a:pt x="152926" y="55702"/>
                </a:lnTo>
                <a:lnTo>
                  <a:pt x="156711" y="54787"/>
                </a:lnTo>
                <a:lnTo>
                  <a:pt x="285166" y="54787"/>
                </a:lnTo>
                <a:lnTo>
                  <a:pt x="279966" y="48056"/>
                </a:lnTo>
                <a:lnTo>
                  <a:pt x="246760" y="22400"/>
                </a:lnTo>
                <a:lnTo>
                  <a:pt x="207566" y="5860"/>
                </a:lnTo>
                <a:lnTo>
                  <a:pt x="163950" y="0"/>
                </a:lnTo>
                <a:close/>
              </a:path>
              <a:path extrusionOk="0" h="328295" w="328295">
                <a:moveTo>
                  <a:pt x="224444" y="253573"/>
                </a:moveTo>
                <a:lnTo>
                  <a:pt x="190620" y="267855"/>
                </a:lnTo>
                <a:lnTo>
                  <a:pt x="180041" y="272262"/>
                </a:lnTo>
                <a:lnTo>
                  <a:pt x="173640" y="274510"/>
                </a:lnTo>
                <a:lnTo>
                  <a:pt x="167188" y="275386"/>
                </a:lnTo>
                <a:lnTo>
                  <a:pt x="283615" y="275376"/>
                </a:lnTo>
                <a:lnTo>
                  <a:pt x="298600" y="255981"/>
                </a:lnTo>
                <a:lnTo>
                  <a:pt x="243782" y="255981"/>
                </a:lnTo>
                <a:lnTo>
                  <a:pt x="236441" y="254850"/>
                </a:lnTo>
                <a:lnTo>
                  <a:pt x="233762" y="254381"/>
                </a:lnTo>
                <a:lnTo>
                  <a:pt x="224444" y="253573"/>
                </a:lnTo>
                <a:close/>
              </a:path>
              <a:path extrusionOk="0" h="328295" w="328295">
                <a:moveTo>
                  <a:pt x="103471" y="253643"/>
                </a:moveTo>
                <a:lnTo>
                  <a:pt x="92862" y="254735"/>
                </a:lnTo>
                <a:lnTo>
                  <a:pt x="83940" y="256501"/>
                </a:lnTo>
                <a:lnTo>
                  <a:pt x="118587" y="256501"/>
                </a:lnTo>
                <a:lnTo>
                  <a:pt x="113442" y="254735"/>
                </a:lnTo>
                <a:lnTo>
                  <a:pt x="103471" y="253643"/>
                </a:lnTo>
                <a:close/>
              </a:path>
              <a:path extrusionOk="0" h="328295" w="328295">
                <a:moveTo>
                  <a:pt x="325291" y="143764"/>
                </a:moveTo>
                <a:lnTo>
                  <a:pt x="243960" y="143764"/>
                </a:lnTo>
                <a:lnTo>
                  <a:pt x="252532" y="143916"/>
                </a:lnTo>
                <a:lnTo>
                  <a:pt x="256406" y="145770"/>
                </a:lnTo>
                <a:lnTo>
                  <a:pt x="258641" y="155308"/>
                </a:lnTo>
                <a:lnTo>
                  <a:pt x="255428" y="158165"/>
                </a:lnTo>
                <a:lnTo>
                  <a:pt x="246233" y="162788"/>
                </a:lnTo>
                <a:lnTo>
                  <a:pt x="240581" y="164985"/>
                </a:lnTo>
                <a:lnTo>
                  <a:pt x="228923" y="170561"/>
                </a:lnTo>
                <a:lnTo>
                  <a:pt x="247636" y="204763"/>
                </a:lnTo>
                <a:lnTo>
                  <a:pt x="276370" y="220116"/>
                </a:lnTo>
                <a:lnTo>
                  <a:pt x="279456" y="222364"/>
                </a:lnTo>
                <a:lnTo>
                  <a:pt x="280967" y="228219"/>
                </a:lnTo>
                <a:lnTo>
                  <a:pt x="278643" y="231368"/>
                </a:lnTo>
                <a:lnTo>
                  <a:pt x="269296" y="234696"/>
                </a:lnTo>
                <a:lnTo>
                  <a:pt x="264000" y="237159"/>
                </a:lnTo>
                <a:lnTo>
                  <a:pt x="252202" y="239699"/>
                </a:lnTo>
                <a:lnTo>
                  <a:pt x="248595" y="242468"/>
                </a:lnTo>
                <a:lnTo>
                  <a:pt x="246366" y="254711"/>
                </a:lnTo>
                <a:lnTo>
                  <a:pt x="246264" y="254850"/>
                </a:lnTo>
                <a:lnTo>
                  <a:pt x="243782" y="255981"/>
                </a:lnTo>
                <a:lnTo>
                  <a:pt x="298600" y="255981"/>
                </a:lnTo>
                <a:lnTo>
                  <a:pt x="305620" y="246894"/>
                </a:lnTo>
                <a:lnTo>
                  <a:pt x="322160" y="207700"/>
                </a:lnTo>
                <a:lnTo>
                  <a:pt x="327900" y="164985"/>
                </a:lnTo>
                <a:lnTo>
                  <a:pt x="327847" y="162788"/>
                </a:lnTo>
                <a:lnTo>
                  <a:pt x="325291" y="143764"/>
                </a:lnTo>
                <a:close/>
              </a:path>
              <a:path extrusionOk="0" h="328295" w="328295">
                <a:moveTo>
                  <a:pt x="100977" y="143497"/>
                </a:moveTo>
                <a:lnTo>
                  <a:pt x="88651" y="143497"/>
                </a:lnTo>
                <a:lnTo>
                  <a:pt x="90772" y="144907"/>
                </a:lnTo>
                <a:lnTo>
                  <a:pt x="99535" y="147396"/>
                </a:lnTo>
                <a:lnTo>
                  <a:pt x="101034" y="146126"/>
                </a:lnTo>
                <a:lnTo>
                  <a:pt x="100977" y="143497"/>
                </a:lnTo>
                <a:close/>
              </a:path>
              <a:path extrusionOk="0" h="328295" w="328295">
                <a:moveTo>
                  <a:pt x="285166" y="54787"/>
                </a:moveTo>
                <a:lnTo>
                  <a:pt x="173068" y="54787"/>
                </a:lnTo>
                <a:lnTo>
                  <a:pt x="174351" y="55143"/>
                </a:lnTo>
                <a:lnTo>
                  <a:pt x="175608" y="55600"/>
                </a:lnTo>
                <a:lnTo>
                  <a:pt x="210606" y="72182"/>
                </a:lnTo>
                <a:lnTo>
                  <a:pt x="227846" y="112435"/>
                </a:lnTo>
                <a:lnTo>
                  <a:pt x="227834" y="125972"/>
                </a:lnTo>
                <a:lnTo>
                  <a:pt x="227720" y="130584"/>
                </a:lnTo>
                <a:lnTo>
                  <a:pt x="227549" y="139128"/>
                </a:lnTo>
                <a:lnTo>
                  <a:pt x="227500" y="146240"/>
                </a:lnTo>
                <a:lnTo>
                  <a:pt x="228948" y="147078"/>
                </a:lnTo>
                <a:lnTo>
                  <a:pt x="239502" y="144081"/>
                </a:lnTo>
                <a:lnTo>
                  <a:pt x="243960" y="143764"/>
                </a:lnTo>
                <a:lnTo>
                  <a:pt x="325291" y="143764"/>
                </a:lnTo>
                <a:lnTo>
                  <a:pt x="322160" y="120461"/>
                </a:lnTo>
                <a:lnTo>
                  <a:pt x="305620" y="81264"/>
                </a:lnTo>
                <a:lnTo>
                  <a:pt x="285166" y="54787"/>
                </a:lnTo>
                <a:close/>
              </a:path>
              <a:path extrusionOk="0" h="328295" w="328295">
                <a:moveTo>
                  <a:pt x="100975" y="143408"/>
                </a:moveTo>
                <a:lnTo>
                  <a:pt x="78479" y="143408"/>
                </a:lnTo>
                <a:lnTo>
                  <a:pt x="82733" y="143522"/>
                </a:lnTo>
                <a:lnTo>
                  <a:pt x="100977" y="143497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1" name="Google Shape;241;p46"/>
          <p:cNvSpPr/>
          <p:nvPr/>
        </p:nvSpPr>
        <p:spPr>
          <a:xfrm>
            <a:off x="4933569" y="3823868"/>
            <a:ext cx="328295" cy="328295"/>
          </a:xfrm>
          <a:custGeom>
            <a:rect b="b" l="l" r="r" t="t"/>
            <a:pathLst>
              <a:path extrusionOk="0" h="328295" w="328295">
                <a:moveTo>
                  <a:pt x="164083" y="0"/>
                </a:moveTo>
                <a:lnTo>
                  <a:pt x="120461" y="5859"/>
                </a:lnTo>
                <a:lnTo>
                  <a:pt x="81264" y="22397"/>
                </a:lnTo>
                <a:lnTo>
                  <a:pt x="48056" y="48048"/>
                </a:lnTo>
                <a:lnTo>
                  <a:pt x="22400" y="81251"/>
                </a:lnTo>
                <a:lnTo>
                  <a:pt x="5860" y="120442"/>
                </a:lnTo>
                <a:lnTo>
                  <a:pt x="0" y="164058"/>
                </a:lnTo>
                <a:lnTo>
                  <a:pt x="5860" y="207675"/>
                </a:lnTo>
                <a:lnTo>
                  <a:pt x="22400" y="246868"/>
                </a:lnTo>
                <a:lnTo>
                  <a:pt x="48056" y="280074"/>
                </a:lnTo>
                <a:lnTo>
                  <a:pt x="81264" y="305729"/>
                </a:lnTo>
                <a:lnTo>
                  <a:pt x="120461" y="322269"/>
                </a:lnTo>
                <a:lnTo>
                  <a:pt x="164083" y="328129"/>
                </a:lnTo>
                <a:lnTo>
                  <a:pt x="207700" y="322269"/>
                </a:lnTo>
                <a:lnTo>
                  <a:pt x="246894" y="305729"/>
                </a:lnTo>
                <a:lnTo>
                  <a:pt x="272869" y="285661"/>
                </a:lnTo>
                <a:lnTo>
                  <a:pt x="131127" y="285661"/>
                </a:lnTo>
                <a:lnTo>
                  <a:pt x="131127" y="161810"/>
                </a:lnTo>
                <a:lnTo>
                  <a:pt x="126719" y="160483"/>
                </a:lnTo>
                <a:lnTo>
                  <a:pt x="112314" y="160483"/>
                </a:lnTo>
                <a:lnTo>
                  <a:pt x="105752" y="160337"/>
                </a:lnTo>
                <a:lnTo>
                  <a:pt x="105752" y="123037"/>
                </a:lnTo>
                <a:lnTo>
                  <a:pt x="131127" y="123037"/>
                </a:lnTo>
                <a:lnTo>
                  <a:pt x="130743" y="79818"/>
                </a:lnTo>
                <a:lnTo>
                  <a:pt x="148661" y="53411"/>
                </a:lnTo>
                <a:lnTo>
                  <a:pt x="180564" y="42790"/>
                </a:lnTo>
                <a:lnTo>
                  <a:pt x="273292" y="42790"/>
                </a:lnTo>
                <a:lnTo>
                  <a:pt x="246894" y="22397"/>
                </a:lnTo>
                <a:lnTo>
                  <a:pt x="207700" y="5859"/>
                </a:lnTo>
                <a:lnTo>
                  <a:pt x="164083" y="0"/>
                </a:lnTo>
                <a:close/>
              </a:path>
              <a:path extrusionOk="0" h="328295" w="328295">
                <a:moveTo>
                  <a:pt x="198667" y="82077"/>
                </a:moveTo>
                <a:lnTo>
                  <a:pt x="184827" y="87587"/>
                </a:lnTo>
                <a:lnTo>
                  <a:pt x="177719" y="101491"/>
                </a:lnTo>
                <a:lnTo>
                  <a:pt x="178892" y="123037"/>
                </a:lnTo>
                <a:lnTo>
                  <a:pt x="219176" y="123037"/>
                </a:lnTo>
                <a:lnTo>
                  <a:pt x="217610" y="131916"/>
                </a:lnTo>
                <a:lnTo>
                  <a:pt x="216329" y="151530"/>
                </a:lnTo>
                <a:lnTo>
                  <a:pt x="214706" y="160337"/>
                </a:lnTo>
                <a:lnTo>
                  <a:pt x="180365" y="160337"/>
                </a:lnTo>
                <a:lnTo>
                  <a:pt x="178804" y="190479"/>
                </a:lnTo>
                <a:lnTo>
                  <a:pt x="178690" y="222070"/>
                </a:lnTo>
                <a:lnTo>
                  <a:pt x="178965" y="246868"/>
                </a:lnTo>
                <a:lnTo>
                  <a:pt x="178919" y="280074"/>
                </a:lnTo>
                <a:lnTo>
                  <a:pt x="178892" y="285661"/>
                </a:lnTo>
                <a:lnTo>
                  <a:pt x="272869" y="285661"/>
                </a:lnTo>
                <a:lnTo>
                  <a:pt x="280100" y="280074"/>
                </a:lnTo>
                <a:lnTo>
                  <a:pt x="305754" y="246868"/>
                </a:lnTo>
                <a:lnTo>
                  <a:pt x="322294" y="207675"/>
                </a:lnTo>
                <a:lnTo>
                  <a:pt x="328155" y="164058"/>
                </a:lnTo>
                <a:lnTo>
                  <a:pt x="322294" y="120442"/>
                </a:lnTo>
                <a:lnTo>
                  <a:pt x="307637" y="85712"/>
                </a:lnTo>
                <a:lnTo>
                  <a:pt x="217690" y="85712"/>
                </a:lnTo>
                <a:lnTo>
                  <a:pt x="198667" y="82077"/>
                </a:lnTo>
                <a:close/>
              </a:path>
              <a:path extrusionOk="0" h="328295" w="328295">
                <a:moveTo>
                  <a:pt x="119373" y="160135"/>
                </a:moveTo>
                <a:lnTo>
                  <a:pt x="112314" y="160483"/>
                </a:lnTo>
                <a:lnTo>
                  <a:pt x="126719" y="160483"/>
                </a:lnTo>
                <a:lnTo>
                  <a:pt x="125966" y="160257"/>
                </a:lnTo>
                <a:lnTo>
                  <a:pt x="119373" y="160135"/>
                </a:lnTo>
                <a:close/>
              </a:path>
              <a:path extrusionOk="0" h="328295" w="328295">
                <a:moveTo>
                  <a:pt x="273292" y="42790"/>
                </a:moveTo>
                <a:lnTo>
                  <a:pt x="180564" y="42790"/>
                </a:lnTo>
                <a:lnTo>
                  <a:pt x="222135" y="46926"/>
                </a:lnTo>
                <a:lnTo>
                  <a:pt x="222093" y="55396"/>
                </a:lnTo>
                <a:lnTo>
                  <a:pt x="220432" y="65009"/>
                </a:lnTo>
                <a:lnTo>
                  <a:pt x="218512" y="75278"/>
                </a:lnTo>
                <a:lnTo>
                  <a:pt x="217690" y="85712"/>
                </a:lnTo>
                <a:lnTo>
                  <a:pt x="307637" y="85712"/>
                </a:lnTo>
                <a:lnTo>
                  <a:pt x="305754" y="81251"/>
                </a:lnTo>
                <a:lnTo>
                  <a:pt x="280100" y="48048"/>
                </a:lnTo>
                <a:lnTo>
                  <a:pt x="273292" y="427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2" name="Google Shape;242;p46"/>
          <p:cNvSpPr/>
          <p:nvPr/>
        </p:nvSpPr>
        <p:spPr>
          <a:xfrm>
            <a:off x="5637982" y="3823861"/>
            <a:ext cx="328295" cy="328295"/>
          </a:xfrm>
          <a:custGeom>
            <a:rect b="b" l="l" r="r" t="t"/>
            <a:pathLst>
              <a:path extrusionOk="0" h="328295" w="328295">
                <a:moveTo>
                  <a:pt x="164071" y="0"/>
                </a:moveTo>
                <a:lnTo>
                  <a:pt x="120454" y="5859"/>
                </a:lnTo>
                <a:lnTo>
                  <a:pt x="81261" y="22397"/>
                </a:lnTo>
                <a:lnTo>
                  <a:pt x="48055" y="48050"/>
                </a:lnTo>
                <a:lnTo>
                  <a:pt x="22400" y="81255"/>
                </a:lnTo>
                <a:lnTo>
                  <a:pt x="5860" y="120450"/>
                </a:lnTo>
                <a:lnTo>
                  <a:pt x="0" y="164071"/>
                </a:lnTo>
                <a:lnTo>
                  <a:pt x="5860" y="207688"/>
                </a:lnTo>
                <a:lnTo>
                  <a:pt x="22400" y="246881"/>
                </a:lnTo>
                <a:lnTo>
                  <a:pt x="48055" y="280087"/>
                </a:lnTo>
                <a:lnTo>
                  <a:pt x="81261" y="305742"/>
                </a:lnTo>
                <a:lnTo>
                  <a:pt x="120454" y="322281"/>
                </a:lnTo>
                <a:lnTo>
                  <a:pt x="164071" y="328142"/>
                </a:lnTo>
                <a:lnTo>
                  <a:pt x="207688" y="322281"/>
                </a:lnTo>
                <a:lnTo>
                  <a:pt x="246881" y="305742"/>
                </a:lnTo>
                <a:lnTo>
                  <a:pt x="280087" y="280087"/>
                </a:lnTo>
                <a:lnTo>
                  <a:pt x="299850" y="254507"/>
                </a:lnTo>
                <a:lnTo>
                  <a:pt x="143433" y="254507"/>
                </a:lnTo>
                <a:lnTo>
                  <a:pt x="102819" y="251326"/>
                </a:lnTo>
                <a:lnTo>
                  <a:pt x="62255" y="234518"/>
                </a:lnTo>
                <a:lnTo>
                  <a:pt x="81421" y="232797"/>
                </a:lnTo>
                <a:lnTo>
                  <a:pt x="98804" y="229284"/>
                </a:lnTo>
                <a:lnTo>
                  <a:pt x="114327" y="223911"/>
                </a:lnTo>
                <a:lnTo>
                  <a:pt x="127914" y="216611"/>
                </a:lnTo>
                <a:lnTo>
                  <a:pt x="114288" y="211586"/>
                </a:lnTo>
                <a:lnTo>
                  <a:pt x="102328" y="204895"/>
                </a:lnTo>
                <a:lnTo>
                  <a:pt x="93090" y="195479"/>
                </a:lnTo>
                <a:lnTo>
                  <a:pt x="87629" y="182283"/>
                </a:lnTo>
                <a:lnTo>
                  <a:pt x="104051" y="182283"/>
                </a:lnTo>
                <a:lnTo>
                  <a:pt x="91274" y="175280"/>
                </a:lnTo>
                <a:lnTo>
                  <a:pt x="80778" y="166003"/>
                </a:lnTo>
                <a:lnTo>
                  <a:pt x="73711" y="153299"/>
                </a:lnTo>
                <a:lnTo>
                  <a:pt x="71221" y="136016"/>
                </a:lnTo>
                <a:lnTo>
                  <a:pt x="83126" y="136016"/>
                </a:lnTo>
                <a:lnTo>
                  <a:pt x="79764" y="131541"/>
                </a:lnTo>
                <a:lnTo>
                  <a:pt x="73394" y="115804"/>
                </a:lnTo>
                <a:lnTo>
                  <a:pt x="71533" y="97877"/>
                </a:lnTo>
                <a:lnTo>
                  <a:pt x="77190" y="80835"/>
                </a:lnTo>
                <a:lnTo>
                  <a:pt x="193317" y="80835"/>
                </a:lnTo>
                <a:lnTo>
                  <a:pt x="196567" y="77900"/>
                </a:lnTo>
                <a:lnTo>
                  <a:pt x="224405" y="73703"/>
                </a:lnTo>
                <a:lnTo>
                  <a:pt x="299907" y="73703"/>
                </a:lnTo>
                <a:lnTo>
                  <a:pt x="280087" y="48050"/>
                </a:lnTo>
                <a:lnTo>
                  <a:pt x="246881" y="22397"/>
                </a:lnTo>
                <a:lnTo>
                  <a:pt x="207688" y="5859"/>
                </a:lnTo>
                <a:lnTo>
                  <a:pt x="164071" y="0"/>
                </a:lnTo>
                <a:close/>
              </a:path>
              <a:path extrusionOk="0" h="328295" w="328295">
                <a:moveTo>
                  <a:pt x="311224" y="94246"/>
                </a:moveTo>
                <a:lnTo>
                  <a:pt x="286080" y="94246"/>
                </a:lnTo>
                <a:lnTo>
                  <a:pt x="281169" y="101292"/>
                </a:lnTo>
                <a:lnTo>
                  <a:pt x="275451" y="107521"/>
                </a:lnTo>
                <a:lnTo>
                  <a:pt x="269451" y="113459"/>
                </a:lnTo>
                <a:lnTo>
                  <a:pt x="263690" y="119633"/>
                </a:lnTo>
                <a:lnTo>
                  <a:pt x="258638" y="161603"/>
                </a:lnTo>
                <a:lnTo>
                  <a:pt x="241699" y="197608"/>
                </a:lnTo>
                <a:lnTo>
                  <a:pt x="215260" y="226115"/>
                </a:lnTo>
                <a:lnTo>
                  <a:pt x="181709" y="245592"/>
                </a:lnTo>
                <a:lnTo>
                  <a:pt x="143433" y="254507"/>
                </a:lnTo>
                <a:lnTo>
                  <a:pt x="299850" y="254507"/>
                </a:lnTo>
                <a:lnTo>
                  <a:pt x="305742" y="246881"/>
                </a:lnTo>
                <a:lnTo>
                  <a:pt x="322281" y="207688"/>
                </a:lnTo>
                <a:lnTo>
                  <a:pt x="328142" y="164071"/>
                </a:lnTo>
                <a:lnTo>
                  <a:pt x="322281" y="120450"/>
                </a:lnTo>
                <a:lnTo>
                  <a:pt x="311224" y="94246"/>
                </a:lnTo>
                <a:close/>
              </a:path>
              <a:path extrusionOk="0" h="328295" w="328295">
                <a:moveTo>
                  <a:pt x="104051" y="182283"/>
                </a:moveTo>
                <a:lnTo>
                  <a:pt x="87629" y="182283"/>
                </a:lnTo>
                <a:lnTo>
                  <a:pt x="93649" y="183908"/>
                </a:lnTo>
                <a:lnTo>
                  <a:pt x="97980" y="183908"/>
                </a:lnTo>
                <a:lnTo>
                  <a:pt x="104051" y="182283"/>
                </a:lnTo>
                <a:close/>
              </a:path>
              <a:path extrusionOk="0" h="328295" w="328295">
                <a:moveTo>
                  <a:pt x="83126" y="136016"/>
                </a:moveTo>
                <a:lnTo>
                  <a:pt x="71221" y="136016"/>
                </a:lnTo>
                <a:lnTo>
                  <a:pt x="75564" y="139153"/>
                </a:lnTo>
                <a:lnTo>
                  <a:pt x="82359" y="139788"/>
                </a:lnTo>
                <a:lnTo>
                  <a:pt x="87629" y="142011"/>
                </a:lnTo>
                <a:lnTo>
                  <a:pt x="83126" y="136016"/>
                </a:lnTo>
                <a:close/>
              </a:path>
              <a:path extrusionOk="0" h="328295" w="328295">
                <a:moveTo>
                  <a:pt x="193317" y="80835"/>
                </a:moveTo>
                <a:lnTo>
                  <a:pt x="77190" y="80835"/>
                </a:lnTo>
                <a:lnTo>
                  <a:pt x="95300" y="97783"/>
                </a:lnTo>
                <a:lnTo>
                  <a:pt x="115931" y="112214"/>
                </a:lnTo>
                <a:lnTo>
                  <a:pt x="140316" y="122887"/>
                </a:lnTo>
                <a:lnTo>
                  <a:pt x="169684" y="128562"/>
                </a:lnTo>
                <a:lnTo>
                  <a:pt x="175429" y="96991"/>
                </a:lnTo>
                <a:lnTo>
                  <a:pt x="193317" y="80835"/>
                </a:lnTo>
                <a:close/>
              </a:path>
              <a:path extrusionOk="0" h="328295" w="328295">
                <a:moveTo>
                  <a:pt x="301953" y="76352"/>
                </a:moveTo>
                <a:lnTo>
                  <a:pt x="280111" y="76352"/>
                </a:lnTo>
                <a:lnTo>
                  <a:pt x="276954" y="83269"/>
                </a:lnTo>
                <a:lnTo>
                  <a:pt x="273000" y="89385"/>
                </a:lnTo>
                <a:lnTo>
                  <a:pt x="268497" y="94954"/>
                </a:lnTo>
                <a:lnTo>
                  <a:pt x="263690" y="100228"/>
                </a:lnTo>
                <a:lnTo>
                  <a:pt x="272376" y="99466"/>
                </a:lnTo>
                <a:lnTo>
                  <a:pt x="278345" y="95986"/>
                </a:lnTo>
                <a:lnTo>
                  <a:pt x="286080" y="94246"/>
                </a:lnTo>
                <a:lnTo>
                  <a:pt x="311224" y="94246"/>
                </a:lnTo>
                <a:lnTo>
                  <a:pt x="305742" y="81255"/>
                </a:lnTo>
                <a:lnTo>
                  <a:pt x="301953" y="76352"/>
                </a:lnTo>
                <a:close/>
              </a:path>
              <a:path extrusionOk="0" h="328295" w="328295">
                <a:moveTo>
                  <a:pt x="299907" y="73703"/>
                </a:moveTo>
                <a:lnTo>
                  <a:pt x="224405" y="73703"/>
                </a:lnTo>
                <a:lnTo>
                  <a:pt x="250253" y="86817"/>
                </a:lnTo>
                <a:lnTo>
                  <a:pt x="258512" y="84987"/>
                </a:lnTo>
                <a:lnTo>
                  <a:pt x="265868" y="82256"/>
                </a:lnTo>
                <a:lnTo>
                  <a:pt x="272881" y="79189"/>
                </a:lnTo>
                <a:lnTo>
                  <a:pt x="280111" y="76352"/>
                </a:lnTo>
                <a:lnTo>
                  <a:pt x="301953" y="76352"/>
                </a:lnTo>
                <a:lnTo>
                  <a:pt x="299907" y="737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3" name="Google Shape;243;p46"/>
          <p:cNvSpPr/>
          <p:nvPr/>
        </p:nvSpPr>
        <p:spPr>
          <a:xfrm>
            <a:off x="6430033" y="3907105"/>
            <a:ext cx="153000" cy="1503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4" name="Google Shape;244;p46"/>
          <p:cNvSpPr/>
          <p:nvPr/>
        </p:nvSpPr>
        <p:spPr>
          <a:xfrm>
            <a:off x="6342389" y="3823865"/>
            <a:ext cx="328295" cy="328295"/>
          </a:xfrm>
          <a:custGeom>
            <a:rect b="b" l="l" r="r" t="t"/>
            <a:pathLst>
              <a:path extrusionOk="0" h="328295" w="328295">
                <a:moveTo>
                  <a:pt x="164083" y="0"/>
                </a:moveTo>
                <a:lnTo>
                  <a:pt x="120461" y="5859"/>
                </a:lnTo>
                <a:lnTo>
                  <a:pt x="81264" y="22397"/>
                </a:lnTo>
                <a:lnTo>
                  <a:pt x="48056" y="48050"/>
                </a:lnTo>
                <a:lnTo>
                  <a:pt x="22400" y="81255"/>
                </a:lnTo>
                <a:lnTo>
                  <a:pt x="5860" y="120450"/>
                </a:lnTo>
                <a:lnTo>
                  <a:pt x="0" y="164071"/>
                </a:lnTo>
                <a:lnTo>
                  <a:pt x="5860" y="207688"/>
                </a:lnTo>
                <a:lnTo>
                  <a:pt x="22400" y="246881"/>
                </a:lnTo>
                <a:lnTo>
                  <a:pt x="48056" y="280087"/>
                </a:lnTo>
                <a:lnTo>
                  <a:pt x="81264" y="305742"/>
                </a:lnTo>
                <a:lnTo>
                  <a:pt x="120461" y="322281"/>
                </a:lnTo>
                <a:lnTo>
                  <a:pt x="164083" y="328142"/>
                </a:lnTo>
                <a:lnTo>
                  <a:pt x="207700" y="322281"/>
                </a:lnTo>
                <a:lnTo>
                  <a:pt x="246894" y="305742"/>
                </a:lnTo>
                <a:lnTo>
                  <a:pt x="280100" y="280087"/>
                </a:lnTo>
                <a:lnTo>
                  <a:pt x="292832" y="263607"/>
                </a:lnTo>
                <a:lnTo>
                  <a:pt x="117282" y="263607"/>
                </a:lnTo>
                <a:lnTo>
                  <a:pt x="91068" y="262172"/>
                </a:lnTo>
                <a:lnTo>
                  <a:pt x="73571" y="255689"/>
                </a:lnTo>
                <a:lnTo>
                  <a:pt x="66943" y="241360"/>
                </a:lnTo>
                <a:lnTo>
                  <a:pt x="64992" y="219421"/>
                </a:lnTo>
                <a:lnTo>
                  <a:pt x="65470" y="194781"/>
                </a:lnTo>
                <a:lnTo>
                  <a:pt x="66128" y="172351"/>
                </a:lnTo>
                <a:lnTo>
                  <a:pt x="65957" y="143923"/>
                </a:lnTo>
                <a:lnTo>
                  <a:pt x="66241" y="105707"/>
                </a:lnTo>
                <a:lnTo>
                  <a:pt x="90435" y="66719"/>
                </a:lnTo>
                <a:lnTo>
                  <a:pt x="110309" y="66125"/>
                </a:lnTo>
                <a:lnTo>
                  <a:pt x="146216" y="66125"/>
                </a:lnTo>
                <a:lnTo>
                  <a:pt x="162328" y="65532"/>
                </a:lnTo>
                <a:lnTo>
                  <a:pt x="201690" y="64516"/>
                </a:lnTo>
                <a:lnTo>
                  <a:pt x="292821" y="64516"/>
                </a:lnTo>
                <a:lnTo>
                  <a:pt x="280100" y="48050"/>
                </a:lnTo>
                <a:lnTo>
                  <a:pt x="246894" y="22397"/>
                </a:lnTo>
                <a:lnTo>
                  <a:pt x="207700" y="5859"/>
                </a:lnTo>
                <a:lnTo>
                  <a:pt x="164083" y="0"/>
                </a:lnTo>
                <a:close/>
              </a:path>
              <a:path extrusionOk="0" h="328295" w="328295">
                <a:moveTo>
                  <a:pt x="167347" y="261658"/>
                </a:moveTo>
                <a:lnTo>
                  <a:pt x="117282" y="263607"/>
                </a:lnTo>
                <a:lnTo>
                  <a:pt x="292832" y="263607"/>
                </a:lnTo>
                <a:lnTo>
                  <a:pt x="293224" y="263099"/>
                </a:lnTo>
                <a:lnTo>
                  <a:pt x="217293" y="263099"/>
                </a:lnTo>
                <a:lnTo>
                  <a:pt x="189619" y="262524"/>
                </a:lnTo>
                <a:lnTo>
                  <a:pt x="167347" y="261658"/>
                </a:lnTo>
                <a:close/>
              </a:path>
              <a:path extrusionOk="0" h="328295" w="328295">
                <a:moveTo>
                  <a:pt x="292821" y="64516"/>
                </a:moveTo>
                <a:lnTo>
                  <a:pt x="201690" y="64516"/>
                </a:lnTo>
                <a:lnTo>
                  <a:pt x="237654" y="67176"/>
                </a:lnTo>
                <a:lnTo>
                  <a:pt x="258152" y="77076"/>
                </a:lnTo>
                <a:lnTo>
                  <a:pt x="262498" y="94161"/>
                </a:lnTo>
                <a:lnTo>
                  <a:pt x="263093" y="118392"/>
                </a:lnTo>
                <a:lnTo>
                  <a:pt x="261964" y="143923"/>
                </a:lnTo>
                <a:lnTo>
                  <a:pt x="261137" y="164909"/>
                </a:lnTo>
                <a:lnTo>
                  <a:pt x="263007" y="209153"/>
                </a:lnTo>
                <a:lnTo>
                  <a:pt x="262401" y="233914"/>
                </a:lnTo>
                <a:lnTo>
                  <a:pt x="258152" y="251244"/>
                </a:lnTo>
                <a:lnTo>
                  <a:pt x="242696" y="260350"/>
                </a:lnTo>
                <a:lnTo>
                  <a:pt x="217293" y="263099"/>
                </a:lnTo>
                <a:lnTo>
                  <a:pt x="293224" y="263099"/>
                </a:lnTo>
                <a:lnTo>
                  <a:pt x="305754" y="246881"/>
                </a:lnTo>
                <a:lnTo>
                  <a:pt x="322294" y="207688"/>
                </a:lnTo>
                <a:lnTo>
                  <a:pt x="328155" y="164071"/>
                </a:lnTo>
                <a:lnTo>
                  <a:pt x="322294" y="120450"/>
                </a:lnTo>
                <a:lnTo>
                  <a:pt x="305754" y="81255"/>
                </a:lnTo>
                <a:lnTo>
                  <a:pt x="292821" y="64516"/>
                </a:lnTo>
                <a:close/>
              </a:path>
              <a:path extrusionOk="0" h="328295" w="328295">
                <a:moveTo>
                  <a:pt x="146216" y="66125"/>
                </a:moveTo>
                <a:lnTo>
                  <a:pt x="110309" y="66125"/>
                </a:lnTo>
                <a:lnTo>
                  <a:pt x="131635" y="66662"/>
                </a:lnTo>
                <a:lnTo>
                  <a:pt x="146216" y="661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5" name="Google Shape;245;p46"/>
          <p:cNvSpPr/>
          <p:nvPr/>
        </p:nvSpPr>
        <p:spPr>
          <a:xfrm>
            <a:off x="7046921" y="3823183"/>
            <a:ext cx="328295" cy="328295"/>
          </a:xfrm>
          <a:custGeom>
            <a:rect b="b" l="l" r="r" t="t"/>
            <a:pathLst>
              <a:path extrusionOk="0" h="328295" w="328295">
                <a:moveTo>
                  <a:pt x="163950" y="0"/>
                </a:moveTo>
                <a:lnTo>
                  <a:pt x="120337" y="5860"/>
                </a:lnTo>
                <a:lnTo>
                  <a:pt x="81145" y="22400"/>
                </a:lnTo>
                <a:lnTo>
                  <a:pt x="47938" y="48055"/>
                </a:lnTo>
                <a:lnTo>
                  <a:pt x="22282" y="81261"/>
                </a:lnTo>
                <a:lnTo>
                  <a:pt x="5740" y="120454"/>
                </a:lnTo>
                <a:lnTo>
                  <a:pt x="52" y="162775"/>
                </a:lnTo>
                <a:lnTo>
                  <a:pt x="0" y="164972"/>
                </a:lnTo>
                <a:lnTo>
                  <a:pt x="5740" y="207688"/>
                </a:lnTo>
                <a:lnTo>
                  <a:pt x="22282" y="246881"/>
                </a:lnTo>
                <a:lnTo>
                  <a:pt x="47938" y="280087"/>
                </a:lnTo>
                <a:lnTo>
                  <a:pt x="81145" y="305742"/>
                </a:lnTo>
                <a:lnTo>
                  <a:pt x="120337" y="322281"/>
                </a:lnTo>
                <a:lnTo>
                  <a:pt x="163950" y="328142"/>
                </a:lnTo>
                <a:lnTo>
                  <a:pt x="207566" y="322281"/>
                </a:lnTo>
                <a:lnTo>
                  <a:pt x="246760" y="305742"/>
                </a:lnTo>
                <a:lnTo>
                  <a:pt x="279966" y="280087"/>
                </a:lnTo>
                <a:lnTo>
                  <a:pt x="283607" y="275374"/>
                </a:lnTo>
                <a:lnTo>
                  <a:pt x="157468" y="275371"/>
                </a:lnTo>
                <a:lnTo>
                  <a:pt x="148441" y="272980"/>
                </a:lnTo>
                <a:lnTo>
                  <a:pt x="139994" y="268798"/>
                </a:lnTo>
                <a:lnTo>
                  <a:pt x="132009" y="263423"/>
                </a:lnTo>
                <a:lnTo>
                  <a:pt x="122946" y="257982"/>
                </a:lnTo>
                <a:lnTo>
                  <a:pt x="118595" y="256489"/>
                </a:lnTo>
                <a:lnTo>
                  <a:pt x="83940" y="256489"/>
                </a:lnTo>
                <a:lnTo>
                  <a:pt x="82657" y="255612"/>
                </a:lnTo>
                <a:lnTo>
                  <a:pt x="79266" y="242125"/>
                </a:lnTo>
                <a:lnTo>
                  <a:pt x="76828" y="239928"/>
                </a:lnTo>
                <a:lnTo>
                  <a:pt x="67811" y="238175"/>
                </a:lnTo>
                <a:lnTo>
                  <a:pt x="63378" y="236524"/>
                </a:lnTo>
                <a:lnTo>
                  <a:pt x="53714" y="233679"/>
                </a:lnTo>
                <a:lnTo>
                  <a:pt x="49599" y="230911"/>
                </a:lnTo>
                <a:lnTo>
                  <a:pt x="47694" y="225590"/>
                </a:lnTo>
                <a:lnTo>
                  <a:pt x="47694" y="222872"/>
                </a:lnTo>
                <a:lnTo>
                  <a:pt x="50361" y="221564"/>
                </a:lnTo>
                <a:lnTo>
                  <a:pt x="52914" y="219875"/>
                </a:lnTo>
                <a:lnTo>
                  <a:pt x="91150" y="192367"/>
                </a:lnTo>
                <a:lnTo>
                  <a:pt x="100602" y="174142"/>
                </a:lnTo>
                <a:lnTo>
                  <a:pt x="99472" y="170980"/>
                </a:lnTo>
                <a:lnTo>
                  <a:pt x="92601" y="167297"/>
                </a:lnTo>
                <a:lnTo>
                  <a:pt x="89921" y="166573"/>
                </a:lnTo>
                <a:lnTo>
                  <a:pt x="83127" y="163321"/>
                </a:lnTo>
                <a:lnTo>
                  <a:pt x="78555" y="161543"/>
                </a:lnTo>
                <a:lnTo>
                  <a:pt x="69297" y="155079"/>
                </a:lnTo>
                <a:lnTo>
                  <a:pt x="69551" y="148018"/>
                </a:lnTo>
                <a:lnTo>
                  <a:pt x="78479" y="143395"/>
                </a:lnTo>
                <a:lnTo>
                  <a:pt x="100975" y="143395"/>
                </a:lnTo>
                <a:lnTo>
                  <a:pt x="100881" y="139128"/>
                </a:lnTo>
                <a:lnTo>
                  <a:pt x="100532" y="125968"/>
                </a:lnTo>
                <a:lnTo>
                  <a:pt x="100460" y="119390"/>
                </a:lnTo>
                <a:lnTo>
                  <a:pt x="100602" y="112826"/>
                </a:lnTo>
                <a:lnTo>
                  <a:pt x="126587" y="65231"/>
                </a:lnTo>
                <a:lnTo>
                  <a:pt x="152926" y="55689"/>
                </a:lnTo>
                <a:lnTo>
                  <a:pt x="156723" y="54775"/>
                </a:lnTo>
                <a:lnTo>
                  <a:pt x="285157" y="54775"/>
                </a:lnTo>
                <a:lnTo>
                  <a:pt x="279966" y="48055"/>
                </a:lnTo>
                <a:lnTo>
                  <a:pt x="246760" y="22400"/>
                </a:lnTo>
                <a:lnTo>
                  <a:pt x="207566" y="5860"/>
                </a:lnTo>
                <a:lnTo>
                  <a:pt x="163950" y="0"/>
                </a:lnTo>
                <a:close/>
              </a:path>
              <a:path extrusionOk="0" h="328295" w="328295">
                <a:moveTo>
                  <a:pt x="224446" y="253566"/>
                </a:moveTo>
                <a:lnTo>
                  <a:pt x="190620" y="267842"/>
                </a:lnTo>
                <a:lnTo>
                  <a:pt x="180041" y="272249"/>
                </a:lnTo>
                <a:lnTo>
                  <a:pt x="173640" y="274497"/>
                </a:lnTo>
                <a:lnTo>
                  <a:pt x="167188" y="275374"/>
                </a:lnTo>
                <a:lnTo>
                  <a:pt x="283609" y="275371"/>
                </a:lnTo>
                <a:lnTo>
                  <a:pt x="298600" y="255968"/>
                </a:lnTo>
                <a:lnTo>
                  <a:pt x="243782" y="255968"/>
                </a:lnTo>
                <a:lnTo>
                  <a:pt x="236441" y="254850"/>
                </a:lnTo>
                <a:lnTo>
                  <a:pt x="233762" y="254368"/>
                </a:lnTo>
                <a:lnTo>
                  <a:pt x="224446" y="253566"/>
                </a:lnTo>
                <a:close/>
              </a:path>
              <a:path extrusionOk="0" h="328295" w="328295">
                <a:moveTo>
                  <a:pt x="103473" y="253631"/>
                </a:moveTo>
                <a:lnTo>
                  <a:pt x="92862" y="254722"/>
                </a:lnTo>
                <a:lnTo>
                  <a:pt x="83940" y="256489"/>
                </a:lnTo>
                <a:lnTo>
                  <a:pt x="118595" y="256489"/>
                </a:lnTo>
                <a:lnTo>
                  <a:pt x="113448" y="254722"/>
                </a:lnTo>
                <a:lnTo>
                  <a:pt x="103473" y="253631"/>
                </a:lnTo>
                <a:close/>
              </a:path>
              <a:path extrusionOk="0" h="328295" w="328295">
                <a:moveTo>
                  <a:pt x="325292" y="143763"/>
                </a:moveTo>
                <a:lnTo>
                  <a:pt x="243960" y="143763"/>
                </a:lnTo>
                <a:lnTo>
                  <a:pt x="252532" y="143903"/>
                </a:lnTo>
                <a:lnTo>
                  <a:pt x="256406" y="145757"/>
                </a:lnTo>
                <a:lnTo>
                  <a:pt x="258641" y="155308"/>
                </a:lnTo>
                <a:lnTo>
                  <a:pt x="255428" y="158165"/>
                </a:lnTo>
                <a:lnTo>
                  <a:pt x="246233" y="162775"/>
                </a:lnTo>
                <a:lnTo>
                  <a:pt x="240581" y="164972"/>
                </a:lnTo>
                <a:lnTo>
                  <a:pt x="228936" y="170548"/>
                </a:lnTo>
                <a:lnTo>
                  <a:pt x="247636" y="204750"/>
                </a:lnTo>
                <a:lnTo>
                  <a:pt x="276383" y="220116"/>
                </a:lnTo>
                <a:lnTo>
                  <a:pt x="279469" y="222351"/>
                </a:lnTo>
                <a:lnTo>
                  <a:pt x="280967" y="228218"/>
                </a:lnTo>
                <a:lnTo>
                  <a:pt x="278643" y="231355"/>
                </a:lnTo>
                <a:lnTo>
                  <a:pt x="269296" y="234695"/>
                </a:lnTo>
                <a:lnTo>
                  <a:pt x="264000" y="237159"/>
                </a:lnTo>
                <a:lnTo>
                  <a:pt x="252215" y="239699"/>
                </a:lnTo>
                <a:lnTo>
                  <a:pt x="248595" y="242455"/>
                </a:lnTo>
                <a:lnTo>
                  <a:pt x="246361" y="254722"/>
                </a:lnTo>
                <a:lnTo>
                  <a:pt x="246236" y="254850"/>
                </a:lnTo>
                <a:lnTo>
                  <a:pt x="243782" y="255968"/>
                </a:lnTo>
                <a:lnTo>
                  <a:pt x="298600" y="255968"/>
                </a:lnTo>
                <a:lnTo>
                  <a:pt x="305620" y="246881"/>
                </a:lnTo>
                <a:lnTo>
                  <a:pt x="322160" y="207688"/>
                </a:lnTo>
                <a:lnTo>
                  <a:pt x="327900" y="164972"/>
                </a:lnTo>
                <a:lnTo>
                  <a:pt x="327847" y="162775"/>
                </a:lnTo>
                <a:lnTo>
                  <a:pt x="325292" y="143763"/>
                </a:lnTo>
                <a:close/>
              </a:path>
              <a:path extrusionOk="0" h="328295" w="328295">
                <a:moveTo>
                  <a:pt x="100976" y="143484"/>
                </a:moveTo>
                <a:lnTo>
                  <a:pt x="88651" y="143484"/>
                </a:lnTo>
                <a:lnTo>
                  <a:pt x="90772" y="144894"/>
                </a:lnTo>
                <a:lnTo>
                  <a:pt x="99548" y="147383"/>
                </a:lnTo>
                <a:lnTo>
                  <a:pt x="101034" y="146113"/>
                </a:lnTo>
                <a:lnTo>
                  <a:pt x="100976" y="143484"/>
                </a:lnTo>
                <a:close/>
              </a:path>
              <a:path extrusionOk="0" h="328295" w="328295">
                <a:moveTo>
                  <a:pt x="285157" y="54775"/>
                </a:moveTo>
                <a:lnTo>
                  <a:pt x="173068" y="54775"/>
                </a:lnTo>
                <a:lnTo>
                  <a:pt x="174351" y="55143"/>
                </a:lnTo>
                <a:lnTo>
                  <a:pt x="175608" y="55600"/>
                </a:lnTo>
                <a:lnTo>
                  <a:pt x="210608" y="72174"/>
                </a:lnTo>
                <a:lnTo>
                  <a:pt x="227858" y="112428"/>
                </a:lnTo>
                <a:lnTo>
                  <a:pt x="227843" y="125968"/>
                </a:lnTo>
                <a:lnTo>
                  <a:pt x="227728" y="130579"/>
                </a:lnTo>
                <a:lnTo>
                  <a:pt x="227550" y="139128"/>
                </a:lnTo>
                <a:lnTo>
                  <a:pt x="227513" y="146227"/>
                </a:lnTo>
                <a:lnTo>
                  <a:pt x="228948" y="147065"/>
                </a:lnTo>
                <a:lnTo>
                  <a:pt x="239515" y="144081"/>
                </a:lnTo>
                <a:lnTo>
                  <a:pt x="243960" y="143763"/>
                </a:lnTo>
                <a:lnTo>
                  <a:pt x="325292" y="143763"/>
                </a:lnTo>
                <a:lnTo>
                  <a:pt x="322160" y="120454"/>
                </a:lnTo>
                <a:lnTo>
                  <a:pt x="305620" y="81261"/>
                </a:lnTo>
                <a:lnTo>
                  <a:pt x="285157" y="54775"/>
                </a:lnTo>
                <a:close/>
              </a:path>
              <a:path extrusionOk="0" h="328295" w="328295">
                <a:moveTo>
                  <a:pt x="100975" y="143395"/>
                </a:moveTo>
                <a:lnTo>
                  <a:pt x="78479" y="143395"/>
                </a:lnTo>
                <a:lnTo>
                  <a:pt x="82733" y="143509"/>
                </a:lnTo>
                <a:lnTo>
                  <a:pt x="100976" y="1434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6" name="Google Shape;246;p46"/>
          <p:cNvSpPr/>
          <p:nvPr/>
        </p:nvSpPr>
        <p:spPr>
          <a:xfrm>
            <a:off x="4019698" y="3316550"/>
            <a:ext cx="170179" cy="319404"/>
          </a:xfrm>
          <a:custGeom>
            <a:rect b="b" l="l" r="r" t="t"/>
            <a:pathLst>
              <a:path extrusionOk="0" h="319404" w="170179">
                <a:moveTo>
                  <a:pt x="84848" y="0"/>
                </a:moveTo>
                <a:lnTo>
                  <a:pt x="32767" y="10763"/>
                </a:lnTo>
                <a:lnTo>
                  <a:pt x="5273" y="43567"/>
                </a:lnTo>
                <a:lnTo>
                  <a:pt x="0" y="78333"/>
                </a:lnTo>
                <a:lnTo>
                  <a:pt x="0" y="241058"/>
                </a:lnTo>
                <a:lnTo>
                  <a:pt x="11840" y="289379"/>
                </a:lnTo>
                <a:lnTo>
                  <a:pt x="47364" y="314594"/>
                </a:lnTo>
                <a:lnTo>
                  <a:pt x="84848" y="319379"/>
                </a:lnTo>
                <a:lnTo>
                  <a:pt x="105046" y="318181"/>
                </a:lnTo>
                <a:lnTo>
                  <a:pt x="148920" y="300304"/>
                </a:lnTo>
                <a:lnTo>
                  <a:pt x="167404" y="264553"/>
                </a:lnTo>
                <a:lnTo>
                  <a:pt x="84848" y="264553"/>
                </a:lnTo>
                <a:lnTo>
                  <a:pt x="75022" y="263197"/>
                </a:lnTo>
                <a:lnTo>
                  <a:pt x="68262" y="258978"/>
                </a:lnTo>
                <a:lnTo>
                  <a:pt x="64360" y="251673"/>
                </a:lnTo>
                <a:lnTo>
                  <a:pt x="63106" y="241058"/>
                </a:lnTo>
                <a:lnTo>
                  <a:pt x="63106" y="78333"/>
                </a:lnTo>
                <a:lnTo>
                  <a:pt x="64360" y="67713"/>
                </a:lnTo>
                <a:lnTo>
                  <a:pt x="68262" y="60409"/>
                </a:lnTo>
                <a:lnTo>
                  <a:pt x="75022" y="56193"/>
                </a:lnTo>
                <a:lnTo>
                  <a:pt x="84848" y="54838"/>
                </a:lnTo>
                <a:lnTo>
                  <a:pt x="167429" y="54838"/>
                </a:lnTo>
                <a:lnTo>
                  <a:pt x="164639" y="43422"/>
                </a:lnTo>
                <a:lnTo>
                  <a:pt x="137124" y="10688"/>
                </a:lnTo>
                <a:lnTo>
                  <a:pt x="105039" y="1192"/>
                </a:lnTo>
                <a:lnTo>
                  <a:pt x="84848" y="0"/>
                </a:lnTo>
                <a:close/>
              </a:path>
              <a:path extrusionOk="0" h="319404" w="170179">
                <a:moveTo>
                  <a:pt x="169913" y="186664"/>
                </a:moveTo>
                <a:lnTo>
                  <a:pt x="106603" y="186664"/>
                </a:lnTo>
                <a:lnTo>
                  <a:pt x="106603" y="241058"/>
                </a:lnTo>
                <a:lnTo>
                  <a:pt x="105347" y="251673"/>
                </a:lnTo>
                <a:lnTo>
                  <a:pt x="101441" y="258978"/>
                </a:lnTo>
                <a:lnTo>
                  <a:pt x="94677" y="263197"/>
                </a:lnTo>
                <a:lnTo>
                  <a:pt x="84848" y="264553"/>
                </a:lnTo>
                <a:lnTo>
                  <a:pt x="167404" y="264553"/>
                </a:lnTo>
                <a:lnTo>
                  <a:pt x="168593" y="259699"/>
                </a:lnTo>
                <a:lnTo>
                  <a:pt x="169913" y="241058"/>
                </a:lnTo>
                <a:lnTo>
                  <a:pt x="169913" y="186664"/>
                </a:lnTo>
                <a:close/>
              </a:path>
              <a:path extrusionOk="0" h="319404" w="170179">
                <a:moveTo>
                  <a:pt x="167429" y="54838"/>
                </a:moveTo>
                <a:lnTo>
                  <a:pt x="84848" y="54838"/>
                </a:lnTo>
                <a:lnTo>
                  <a:pt x="94677" y="56193"/>
                </a:lnTo>
                <a:lnTo>
                  <a:pt x="101441" y="60409"/>
                </a:lnTo>
                <a:lnTo>
                  <a:pt x="105347" y="67713"/>
                </a:lnTo>
                <a:lnTo>
                  <a:pt x="106603" y="78333"/>
                </a:lnTo>
                <a:lnTo>
                  <a:pt x="106603" y="131864"/>
                </a:lnTo>
                <a:lnTo>
                  <a:pt x="169913" y="131864"/>
                </a:lnTo>
                <a:lnTo>
                  <a:pt x="169913" y="78333"/>
                </a:lnTo>
                <a:lnTo>
                  <a:pt x="168592" y="59596"/>
                </a:lnTo>
                <a:lnTo>
                  <a:pt x="167429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7" name="Google Shape;247;p46"/>
          <p:cNvSpPr/>
          <p:nvPr/>
        </p:nvSpPr>
        <p:spPr>
          <a:xfrm>
            <a:off x="4243279" y="3497833"/>
            <a:ext cx="0" cy="133350"/>
          </a:xfrm>
          <a:custGeom>
            <a:rect b="b" l="l" r="r" t="t"/>
            <a:pathLst>
              <a:path extrusionOk="0" h="133350" w="120000">
                <a:moveTo>
                  <a:pt x="0" y="0"/>
                </a:moveTo>
                <a:lnTo>
                  <a:pt x="0" y="133350"/>
                </a:lnTo>
              </a:path>
            </a:pathLst>
          </a:custGeom>
          <a:noFill/>
          <a:ln cap="flat" cmpd="sng" w="6157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8" name="Google Shape;248;p46"/>
          <p:cNvSpPr/>
          <p:nvPr/>
        </p:nvSpPr>
        <p:spPr>
          <a:xfrm>
            <a:off x="4212488" y="3470561"/>
            <a:ext cx="166370" cy="0"/>
          </a:xfrm>
          <a:custGeom>
            <a:rect b="b" l="l" r="r" t="t"/>
            <a:pathLst>
              <a:path extrusionOk="0" h="120000" w="166370">
                <a:moveTo>
                  <a:pt x="0" y="0"/>
                </a:moveTo>
                <a:lnTo>
                  <a:pt x="166230" y="0"/>
                </a:lnTo>
              </a:path>
            </a:pathLst>
          </a:custGeom>
          <a:noFill/>
          <a:ln cap="flat" cmpd="sng" w="546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9" name="Google Shape;249;p46"/>
          <p:cNvSpPr/>
          <p:nvPr/>
        </p:nvSpPr>
        <p:spPr>
          <a:xfrm>
            <a:off x="4212488" y="3321520"/>
            <a:ext cx="61595" cy="121920"/>
          </a:xfrm>
          <a:custGeom>
            <a:rect b="b" l="l" r="r" t="t"/>
            <a:pathLst>
              <a:path extrusionOk="0" h="121920" w="61595">
                <a:moveTo>
                  <a:pt x="0" y="121919"/>
                </a:moveTo>
                <a:lnTo>
                  <a:pt x="61582" y="121919"/>
                </a:lnTo>
                <a:lnTo>
                  <a:pt x="61582" y="0"/>
                </a:lnTo>
                <a:lnTo>
                  <a:pt x="0" y="0"/>
                </a:lnTo>
                <a:lnTo>
                  <a:pt x="0" y="121919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0" name="Google Shape;250;p46"/>
          <p:cNvSpPr/>
          <p:nvPr/>
        </p:nvSpPr>
        <p:spPr>
          <a:xfrm>
            <a:off x="4347927" y="3498215"/>
            <a:ext cx="0" cy="133350"/>
          </a:xfrm>
          <a:custGeom>
            <a:rect b="b" l="l" r="r" t="t"/>
            <a:pathLst>
              <a:path extrusionOk="0" h="133350" w="120000">
                <a:moveTo>
                  <a:pt x="0" y="0"/>
                </a:moveTo>
                <a:lnTo>
                  <a:pt x="0" y="133146"/>
                </a:lnTo>
              </a:path>
            </a:pathLst>
          </a:custGeom>
          <a:noFill/>
          <a:ln cap="flat" cmpd="sng" w="6157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1" name="Google Shape;251;p46"/>
          <p:cNvSpPr/>
          <p:nvPr/>
        </p:nvSpPr>
        <p:spPr>
          <a:xfrm>
            <a:off x="4317136" y="3320900"/>
            <a:ext cx="61595" cy="123189"/>
          </a:xfrm>
          <a:custGeom>
            <a:rect b="b" l="l" r="r" t="t"/>
            <a:pathLst>
              <a:path extrusionOk="0" h="123189" w="61595">
                <a:moveTo>
                  <a:pt x="0" y="122707"/>
                </a:moveTo>
                <a:lnTo>
                  <a:pt x="61582" y="122707"/>
                </a:lnTo>
                <a:lnTo>
                  <a:pt x="61582" y="0"/>
                </a:lnTo>
                <a:lnTo>
                  <a:pt x="0" y="0"/>
                </a:lnTo>
                <a:lnTo>
                  <a:pt x="0" y="122707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2" name="Google Shape;252;p46"/>
          <p:cNvSpPr/>
          <p:nvPr/>
        </p:nvSpPr>
        <p:spPr>
          <a:xfrm>
            <a:off x="4403328" y="3316550"/>
            <a:ext cx="170179" cy="319404"/>
          </a:xfrm>
          <a:custGeom>
            <a:rect b="b" l="l" r="r" t="t"/>
            <a:pathLst>
              <a:path extrusionOk="0" h="319404" w="170179">
                <a:moveTo>
                  <a:pt x="84861" y="0"/>
                </a:moveTo>
                <a:lnTo>
                  <a:pt x="32769" y="10763"/>
                </a:lnTo>
                <a:lnTo>
                  <a:pt x="5278" y="43567"/>
                </a:lnTo>
                <a:lnTo>
                  <a:pt x="0" y="78333"/>
                </a:lnTo>
                <a:lnTo>
                  <a:pt x="0" y="241058"/>
                </a:lnTo>
                <a:lnTo>
                  <a:pt x="11846" y="289384"/>
                </a:lnTo>
                <a:lnTo>
                  <a:pt x="47370" y="314596"/>
                </a:lnTo>
                <a:lnTo>
                  <a:pt x="84861" y="319379"/>
                </a:lnTo>
                <a:lnTo>
                  <a:pt x="105059" y="318181"/>
                </a:lnTo>
                <a:lnTo>
                  <a:pt x="148932" y="300316"/>
                </a:lnTo>
                <a:lnTo>
                  <a:pt x="167412" y="264553"/>
                </a:lnTo>
                <a:lnTo>
                  <a:pt x="84861" y="264553"/>
                </a:lnTo>
                <a:lnTo>
                  <a:pt x="75027" y="263197"/>
                </a:lnTo>
                <a:lnTo>
                  <a:pt x="68264" y="258978"/>
                </a:lnTo>
                <a:lnTo>
                  <a:pt x="64360" y="251673"/>
                </a:lnTo>
                <a:lnTo>
                  <a:pt x="63106" y="241058"/>
                </a:lnTo>
                <a:lnTo>
                  <a:pt x="63106" y="78333"/>
                </a:lnTo>
                <a:lnTo>
                  <a:pt x="64360" y="67713"/>
                </a:lnTo>
                <a:lnTo>
                  <a:pt x="68264" y="60409"/>
                </a:lnTo>
                <a:lnTo>
                  <a:pt x="75027" y="56193"/>
                </a:lnTo>
                <a:lnTo>
                  <a:pt x="84861" y="54838"/>
                </a:lnTo>
                <a:lnTo>
                  <a:pt x="167437" y="54838"/>
                </a:lnTo>
                <a:lnTo>
                  <a:pt x="164645" y="43426"/>
                </a:lnTo>
                <a:lnTo>
                  <a:pt x="137126" y="10683"/>
                </a:lnTo>
                <a:lnTo>
                  <a:pt x="105050" y="1192"/>
                </a:lnTo>
                <a:lnTo>
                  <a:pt x="84861" y="0"/>
                </a:lnTo>
                <a:close/>
              </a:path>
              <a:path extrusionOk="0" h="319404" w="170179">
                <a:moveTo>
                  <a:pt x="167437" y="54838"/>
                </a:moveTo>
                <a:lnTo>
                  <a:pt x="84861" y="54838"/>
                </a:lnTo>
                <a:lnTo>
                  <a:pt x="94688" y="56193"/>
                </a:lnTo>
                <a:lnTo>
                  <a:pt x="101447" y="60409"/>
                </a:lnTo>
                <a:lnTo>
                  <a:pt x="105349" y="67713"/>
                </a:lnTo>
                <a:lnTo>
                  <a:pt x="106603" y="78333"/>
                </a:lnTo>
                <a:lnTo>
                  <a:pt x="106603" y="241058"/>
                </a:lnTo>
                <a:lnTo>
                  <a:pt x="105349" y="251673"/>
                </a:lnTo>
                <a:lnTo>
                  <a:pt x="101447" y="258978"/>
                </a:lnTo>
                <a:lnTo>
                  <a:pt x="94688" y="263197"/>
                </a:lnTo>
                <a:lnTo>
                  <a:pt x="84861" y="264553"/>
                </a:lnTo>
                <a:lnTo>
                  <a:pt x="167412" y="264553"/>
                </a:lnTo>
                <a:lnTo>
                  <a:pt x="168602" y="259699"/>
                </a:lnTo>
                <a:lnTo>
                  <a:pt x="169925" y="241058"/>
                </a:lnTo>
                <a:lnTo>
                  <a:pt x="169925" y="78333"/>
                </a:lnTo>
                <a:lnTo>
                  <a:pt x="168602" y="59601"/>
                </a:lnTo>
                <a:lnTo>
                  <a:pt x="167437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3" name="Google Shape;253;p46"/>
          <p:cNvSpPr/>
          <p:nvPr/>
        </p:nvSpPr>
        <p:spPr>
          <a:xfrm>
            <a:off x="4594387" y="3316550"/>
            <a:ext cx="170179" cy="319404"/>
          </a:xfrm>
          <a:custGeom>
            <a:rect b="b" l="l" r="r" t="t"/>
            <a:pathLst>
              <a:path extrusionOk="0" h="319404" w="170179">
                <a:moveTo>
                  <a:pt x="84848" y="0"/>
                </a:moveTo>
                <a:lnTo>
                  <a:pt x="32774" y="10763"/>
                </a:lnTo>
                <a:lnTo>
                  <a:pt x="5273" y="43567"/>
                </a:lnTo>
                <a:lnTo>
                  <a:pt x="0" y="78333"/>
                </a:lnTo>
                <a:lnTo>
                  <a:pt x="0" y="241058"/>
                </a:lnTo>
                <a:lnTo>
                  <a:pt x="11840" y="289379"/>
                </a:lnTo>
                <a:lnTo>
                  <a:pt x="47374" y="314596"/>
                </a:lnTo>
                <a:lnTo>
                  <a:pt x="84848" y="319379"/>
                </a:lnTo>
                <a:lnTo>
                  <a:pt x="105054" y="318181"/>
                </a:lnTo>
                <a:lnTo>
                  <a:pt x="148920" y="300316"/>
                </a:lnTo>
                <a:lnTo>
                  <a:pt x="167411" y="264553"/>
                </a:lnTo>
                <a:lnTo>
                  <a:pt x="84848" y="264553"/>
                </a:lnTo>
                <a:lnTo>
                  <a:pt x="75022" y="263197"/>
                </a:lnTo>
                <a:lnTo>
                  <a:pt x="68262" y="258978"/>
                </a:lnTo>
                <a:lnTo>
                  <a:pt x="64360" y="251673"/>
                </a:lnTo>
                <a:lnTo>
                  <a:pt x="63106" y="241058"/>
                </a:lnTo>
                <a:lnTo>
                  <a:pt x="63106" y="78333"/>
                </a:lnTo>
                <a:lnTo>
                  <a:pt x="64360" y="67713"/>
                </a:lnTo>
                <a:lnTo>
                  <a:pt x="68262" y="60409"/>
                </a:lnTo>
                <a:lnTo>
                  <a:pt x="75022" y="56193"/>
                </a:lnTo>
                <a:lnTo>
                  <a:pt x="84848" y="54838"/>
                </a:lnTo>
                <a:lnTo>
                  <a:pt x="167438" y="54838"/>
                </a:lnTo>
                <a:lnTo>
                  <a:pt x="164645" y="43422"/>
                </a:lnTo>
                <a:lnTo>
                  <a:pt x="137126" y="10688"/>
                </a:lnTo>
                <a:lnTo>
                  <a:pt x="105044" y="1192"/>
                </a:lnTo>
                <a:lnTo>
                  <a:pt x="84848" y="0"/>
                </a:lnTo>
                <a:close/>
              </a:path>
              <a:path extrusionOk="0" h="319404" w="170179">
                <a:moveTo>
                  <a:pt x="167438" y="54838"/>
                </a:moveTo>
                <a:lnTo>
                  <a:pt x="84848" y="54838"/>
                </a:lnTo>
                <a:lnTo>
                  <a:pt x="94682" y="56193"/>
                </a:lnTo>
                <a:lnTo>
                  <a:pt x="101446" y="60409"/>
                </a:lnTo>
                <a:lnTo>
                  <a:pt x="105349" y="67713"/>
                </a:lnTo>
                <a:lnTo>
                  <a:pt x="106603" y="78333"/>
                </a:lnTo>
                <a:lnTo>
                  <a:pt x="106603" y="241058"/>
                </a:lnTo>
                <a:lnTo>
                  <a:pt x="105349" y="251673"/>
                </a:lnTo>
                <a:lnTo>
                  <a:pt x="101446" y="258978"/>
                </a:lnTo>
                <a:lnTo>
                  <a:pt x="94682" y="263197"/>
                </a:lnTo>
                <a:lnTo>
                  <a:pt x="84848" y="264553"/>
                </a:lnTo>
                <a:lnTo>
                  <a:pt x="167411" y="264553"/>
                </a:lnTo>
                <a:lnTo>
                  <a:pt x="168603" y="259697"/>
                </a:lnTo>
                <a:lnTo>
                  <a:pt x="169925" y="241058"/>
                </a:lnTo>
                <a:lnTo>
                  <a:pt x="169925" y="78333"/>
                </a:lnTo>
                <a:lnTo>
                  <a:pt x="168602" y="59596"/>
                </a:lnTo>
                <a:lnTo>
                  <a:pt x="167438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4" name="Google Shape;254;p46"/>
          <p:cNvSpPr/>
          <p:nvPr/>
        </p:nvSpPr>
        <p:spPr>
          <a:xfrm>
            <a:off x="4783922" y="3316557"/>
            <a:ext cx="169545" cy="319404"/>
          </a:xfrm>
          <a:custGeom>
            <a:rect b="b" l="l" r="r" t="t"/>
            <a:pathLst>
              <a:path extrusionOk="0" h="319404" w="169545">
                <a:moveTo>
                  <a:pt x="61582" y="188836"/>
                </a:moveTo>
                <a:lnTo>
                  <a:pt x="0" y="188836"/>
                </a:lnTo>
                <a:lnTo>
                  <a:pt x="0" y="241058"/>
                </a:lnTo>
                <a:lnTo>
                  <a:pt x="11808" y="289368"/>
                </a:lnTo>
                <a:lnTo>
                  <a:pt x="47350" y="314590"/>
                </a:lnTo>
                <a:lnTo>
                  <a:pt x="85064" y="319379"/>
                </a:lnTo>
                <a:lnTo>
                  <a:pt x="105024" y="318179"/>
                </a:lnTo>
                <a:lnTo>
                  <a:pt x="148539" y="300304"/>
                </a:lnTo>
                <a:lnTo>
                  <a:pt x="166974" y="264553"/>
                </a:lnTo>
                <a:lnTo>
                  <a:pt x="84632" y="264553"/>
                </a:lnTo>
                <a:lnTo>
                  <a:pt x="74216" y="263197"/>
                </a:lnTo>
                <a:lnTo>
                  <a:pt x="67049" y="258978"/>
                </a:lnTo>
                <a:lnTo>
                  <a:pt x="62912" y="251673"/>
                </a:lnTo>
                <a:lnTo>
                  <a:pt x="61582" y="241058"/>
                </a:lnTo>
                <a:lnTo>
                  <a:pt x="61582" y="188836"/>
                </a:lnTo>
                <a:close/>
              </a:path>
              <a:path extrusionOk="0" h="319404" w="169545">
                <a:moveTo>
                  <a:pt x="84200" y="0"/>
                </a:moveTo>
                <a:lnTo>
                  <a:pt x="47802" y="5031"/>
                </a:lnTo>
                <a:lnTo>
                  <a:pt x="21440" y="19945"/>
                </a:lnTo>
                <a:lnTo>
                  <a:pt x="5409" y="44469"/>
                </a:lnTo>
                <a:lnTo>
                  <a:pt x="0" y="78333"/>
                </a:lnTo>
                <a:lnTo>
                  <a:pt x="0" y="96164"/>
                </a:lnTo>
                <a:lnTo>
                  <a:pt x="6934" y="138671"/>
                </a:lnTo>
                <a:lnTo>
                  <a:pt x="38315" y="167652"/>
                </a:lnTo>
                <a:lnTo>
                  <a:pt x="96888" y="197967"/>
                </a:lnTo>
                <a:lnTo>
                  <a:pt x="101307" y="202260"/>
                </a:lnTo>
                <a:lnTo>
                  <a:pt x="105740" y="208521"/>
                </a:lnTo>
                <a:lnTo>
                  <a:pt x="107035" y="213944"/>
                </a:lnTo>
                <a:lnTo>
                  <a:pt x="107035" y="241058"/>
                </a:lnTo>
                <a:lnTo>
                  <a:pt x="105742" y="251673"/>
                </a:lnTo>
                <a:lnTo>
                  <a:pt x="101720" y="258978"/>
                </a:lnTo>
                <a:lnTo>
                  <a:pt x="94755" y="263197"/>
                </a:lnTo>
                <a:lnTo>
                  <a:pt x="84632" y="264553"/>
                </a:lnTo>
                <a:lnTo>
                  <a:pt x="166974" y="264553"/>
                </a:lnTo>
                <a:lnTo>
                  <a:pt x="168163" y="259695"/>
                </a:lnTo>
                <a:lnTo>
                  <a:pt x="169481" y="241058"/>
                </a:lnTo>
                <a:lnTo>
                  <a:pt x="169407" y="213944"/>
                </a:lnTo>
                <a:lnTo>
                  <a:pt x="160781" y="170116"/>
                </a:lnTo>
                <a:lnTo>
                  <a:pt x="125463" y="141046"/>
                </a:lnTo>
                <a:lnTo>
                  <a:pt x="69329" y="112775"/>
                </a:lnTo>
                <a:lnTo>
                  <a:pt x="66522" y="109588"/>
                </a:lnTo>
                <a:lnTo>
                  <a:pt x="64287" y="105359"/>
                </a:lnTo>
                <a:lnTo>
                  <a:pt x="62877" y="100850"/>
                </a:lnTo>
                <a:lnTo>
                  <a:pt x="62877" y="78333"/>
                </a:lnTo>
                <a:lnTo>
                  <a:pt x="64146" y="67713"/>
                </a:lnTo>
                <a:lnTo>
                  <a:pt x="68091" y="60409"/>
                </a:lnTo>
                <a:lnTo>
                  <a:pt x="74922" y="56193"/>
                </a:lnTo>
                <a:lnTo>
                  <a:pt x="84848" y="54838"/>
                </a:lnTo>
                <a:lnTo>
                  <a:pt x="166110" y="54838"/>
                </a:lnTo>
                <a:lnTo>
                  <a:pt x="163368" y="43572"/>
                </a:lnTo>
                <a:lnTo>
                  <a:pt x="136030" y="10758"/>
                </a:lnTo>
                <a:lnTo>
                  <a:pt x="104203" y="1200"/>
                </a:lnTo>
                <a:lnTo>
                  <a:pt x="84200" y="0"/>
                </a:lnTo>
                <a:close/>
              </a:path>
              <a:path extrusionOk="0" h="319404" w="169545">
                <a:moveTo>
                  <a:pt x="166110" y="54838"/>
                </a:moveTo>
                <a:lnTo>
                  <a:pt x="84848" y="54838"/>
                </a:lnTo>
                <a:lnTo>
                  <a:pt x="94873" y="56193"/>
                </a:lnTo>
                <a:lnTo>
                  <a:pt x="101771" y="60409"/>
                </a:lnTo>
                <a:lnTo>
                  <a:pt x="105754" y="67713"/>
                </a:lnTo>
                <a:lnTo>
                  <a:pt x="107035" y="78333"/>
                </a:lnTo>
                <a:lnTo>
                  <a:pt x="107035" y="120319"/>
                </a:lnTo>
                <a:lnTo>
                  <a:pt x="168605" y="120319"/>
                </a:lnTo>
                <a:lnTo>
                  <a:pt x="168605" y="78333"/>
                </a:lnTo>
                <a:lnTo>
                  <a:pt x="167293" y="59694"/>
                </a:lnTo>
                <a:lnTo>
                  <a:pt x="166110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5" name="Google Shape;255;p46"/>
          <p:cNvSpPr/>
          <p:nvPr/>
        </p:nvSpPr>
        <p:spPr>
          <a:xfrm>
            <a:off x="4976717" y="360374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46" y="0"/>
                </a:lnTo>
              </a:path>
            </a:pathLst>
          </a:custGeom>
          <a:noFill/>
          <a:ln cap="flat" cmpd="sng" w="546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6" name="Google Shape;256;p46"/>
          <p:cNvSpPr/>
          <p:nvPr/>
        </p:nvSpPr>
        <p:spPr>
          <a:xfrm>
            <a:off x="4976717" y="3499101"/>
            <a:ext cx="63500" cy="77470"/>
          </a:xfrm>
          <a:custGeom>
            <a:rect b="b" l="l" r="r" t="t"/>
            <a:pathLst>
              <a:path extrusionOk="0" h="77470" w="63500">
                <a:moveTo>
                  <a:pt x="0" y="77469"/>
                </a:moveTo>
                <a:lnTo>
                  <a:pt x="62890" y="77469"/>
                </a:lnTo>
                <a:lnTo>
                  <a:pt x="6289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7" name="Google Shape;257;p46"/>
          <p:cNvSpPr/>
          <p:nvPr/>
        </p:nvSpPr>
        <p:spPr>
          <a:xfrm>
            <a:off x="4976717" y="3471195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46" y="0"/>
                </a:lnTo>
              </a:path>
            </a:pathLst>
          </a:custGeom>
          <a:noFill/>
          <a:ln cap="flat" cmpd="sng" w="5587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8" name="Google Shape;258;p46"/>
          <p:cNvSpPr/>
          <p:nvPr/>
        </p:nvSpPr>
        <p:spPr>
          <a:xfrm>
            <a:off x="4976717" y="3374795"/>
            <a:ext cx="63500" cy="68579"/>
          </a:xfrm>
          <a:custGeom>
            <a:rect b="b" l="l" r="r" t="t"/>
            <a:pathLst>
              <a:path extrusionOk="0" h="68579" w="63500">
                <a:moveTo>
                  <a:pt x="0" y="68580"/>
                </a:moveTo>
                <a:lnTo>
                  <a:pt x="62890" y="68580"/>
                </a:lnTo>
                <a:lnTo>
                  <a:pt x="62890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9" name="Google Shape;259;p46"/>
          <p:cNvSpPr/>
          <p:nvPr/>
        </p:nvSpPr>
        <p:spPr>
          <a:xfrm>
            <a:off x="4976717" y="334815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46" y="0"/>
                </a:lnTo>
              </a:path>
            </a:pathLst>
          </a:custGeom>
          <a:noFill/>
          <a:ln cap="flat" cmpd="sng" w="5332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0" name="Google Shape;260;p46"/>
          <p:cNvSpPr/>
          <p:nvPr/>
        </p:nvSpPr>
        <p:spPr>
          <a:xfrm>
            <a:off x="5132094" y="3316550"/>
            <a:ext cx="168275" cy="319404"/>
          </a:xfrm>
          <a:custGeom>
            <a:rect b="b" l="l" r="r" t="t"/>
            <a:pathLst>
              <a:path extrusionOk="0" h="319404" w="168275">
                <a:moveTo>
                  <a:pt x="62877" y="208419"/>
                </a:moveTo>
                <a:lnTo>
                  <a:pt x="0" y="208419"/>
                </a:lnTo>
                <a:lnTo>
                  <a:pt x="0" y="241058"/>
                </a:lnTo>
                <a:lnTo>
                  <a:pt x="11412" y="289770"/>
                </a:lnTo>
                <a:lnTo>
                  <a:pt x="46120" y="314659"/>
                </a:lnTo>
                <a:lnTo>
                  <a:pt x="83540" y="319379"/>
                </a:lnTo>
                <a:lnTo>
                  <a:pt x="103502" y="318181"/>
                </a:lnTo>
                <a:lnTo>
                  <a:pt x="147027" y="300316"/>
                </a:lnTo>
                <a:lnTo>
                  <a:pt x="165464" y="264553"/>
                </a:lnTo>
                <a:lnTo>
                  <a:pt x="83972" y="264553"/>
                </a:lnTo>
                <a:lnTo>
                  <a:pt x="74439" y="263197"/>
                </a:lnTo>
                <a:lnTo>
                  <a:pt x="67881" y="258978"/>
                </a:lnTo>
                <a:lnTo>
                  <a:pt x="64094" y="251673"/>
                </a:lnTo>
                <a:lnTo>
                  <a:pt x="62877" y="241058"/>
                </a:lnTo>
                <a:lnTo>
                  <a:pt x="62877" y="208419"/>
                </a:lnTo>
                <a:close/>
              </a:path>
              <a:path extrusionOk="0" h="319404" w="168275">
                <a:moveTo>
                  <a:pt x="167970" y="198932"/>
                </a:moveTo>
                <a:lnTo>
                  <a:pt x="105067" y="198932"/>
                </a:lnTo>
                <a:lnTo>
                  <a:pt x="105067" y="241058"/>
                </a:lnTo>
                <a:lnTo>
                  <a:pt x="103851" y="251673"/>
                </a:lnTo>
                <a:lnTo>
                  <a:pt x="100068" y="258978"/>
                </a:lnTo>
                <a:lnTo>
                  <a:pt x="93510" y="263197"/>
                </a:lnTo>
                <a:lnTo>
                  <a:pt x="83972" y="264553"/>
                </a:lnTo>
                <a:lnTo>
                  <a:pt x="165464" y="264553"/>
                </a:lnTo>
                <a:lnTo>
                  <a:pt x="166590" y="259950"/>
                </a:lnTo>
                <a:lnTo>
                  <a:pt x="166702" y="258978"/>
                </a:lnTo>
                <a:lnTo>
                  <a:pt x="167970" y="241058"/>
                </a:lnTo>
                <a:lnTo>
                  <a:pt x="167970" y="198932"/>
                </a:lnTo>
                <a:close/>
              </a:path>
              <a:path extrusionOk="0" h="319404" w="168275">
                <a:moveTo>
                  <a:pt x="83769" y="0"/>
                </a:moveTo>
                <a:lnTo>
                  <a:pt x="32244" y="10715"/>
                </a:lnTo>
                <a:lnTo>
                  <a:pt x="5186" y="43451"/>
                </a:lnTo>
                <a:lnTo>
                  <a:pt x="0" y="78333"/>
                </a:lnTo>
                <a:lnTo>
                  <a:pt x="0" y="127927"/>
                </a:lnTo>
                <a:lnTo>
                  <a:pt x="9751" y="177060"/>
                </a:lnTo>
                <a:lnTo>
                  <a:pt x="39801" y="201180"/>
                </a:lnTo>
                <a:lnTo>
                  <a:pt x="69837" y="205828"/>
                </a:lnTo>
                <a:lnTo>
                  <a:pt x="79647" y="205394"/>
                </a:lnTo>
                <a:lnTo>
                  <a:pt x="88799" y="204095"/>
                </a:lnTo>
                <a:lnTo>
                  <a:pt x="97278" y="201939"/>
                </a:lnTo>
                <a:lnTo>
                  <a:pt x="105067" y="198932"/>
                </a:lnTo>
                <a:lnTo>
                  <a:pt x="167970" y="198932"/>
                </a:lnTo>
                <a:lnTo>
                  <a:pt x="167970" y="151853"/>
                </a:lnTo>
                <a:lnTo>
                  <a:pt x="83769" y="151853"/>
                </a:lnTo>
                <a:lnTo>
                  <a:pt x="74131" y="150474"/>
                </a:lnTo>
                <a:lnTo>
                  <a:pt x="67502" y="146181"/>
                </a:lnTo>
                <a:lnTo>
                  <a:pt x="63675" y="138743"/>
                </a:lnTo>
                <a:lnTo>
                  <a:pt x="62445" y="127927"/>
                </a:lnTo>
                <a:lnTo>
                  <a:pt x="62445" y="78333"/>
                </a:lnTo>
                <a:lnTo>
                  <a:pt x="63675" y="67713"/>
                </a:lnTo>
                <a:lnTo>
                  <a:pt x="67502" y="60409"/>
                </a:lnTo>
                <a:lnTo>
                  <a:pt x="74131" y="56193"/>
                </a:lnTo>
                <a:lnTo>
                  <a:pt x="83769" y="54838"/>
                </a:lnTo>
                <a:lnTo>
                  <a:pt x="165468" y="54838"/>
                </a:lnTo>
                <a:lnTo>
                  <a:pt x="162720" y="43578"/>
                </a:lnTo>
                <a:lnTo>
                  <a:pt x="135391" y="10769"/>
                </a:lnTo>
                <a:lnTo>
                  <a:pt x="103593" y="1196"/>
                </a:lnTo>
                <a:lnTo>
                  <a:pt x="83769" y="0"/>
                </a:lnTo>
                <a:close/>
              </a:path>
              <a:path extrusionOk="0" h="319404" w="168275">
                <a:moveTo>
                  <a:pt x="165468" y="54838"/>
                </a:moveTo>
                <a:lnTo>
                  <a:pt x="83769" y="54838"/>
                </a:lnTo>
                <a:lnTo>
                  <a:pt x="93392" y="56193"/>
                </a:lnTo>
                <a:lnTo>
                  <a:pt x="100014" y="60409"/>
                </a:lnTo>
                <a:lnTo>
                  <a:pt x="103837" y="67713"/>
                </a:lnTo>
                <a:lnTo>
                  <a:pt x="105067" y="78333"/>
                </a:lnTo>
                <a:lnTo>
                  <a:pt x="105067" y="127927"/>
                </a:lnTo>
                <a:lnTo>
                  <a:pt x="103837" y="138743"/>
                </a:lnTo>
                <a:lnTo>
                  <a:pt x="100014" y="146181"/>
                </a:lnTo>
                <a:lnTo>
                  <a:pt x="93392" y="150474"/>
                </a:lnTo>
                <a:lnTo>
                  <a:pt x="83769" y="151853"/>
                </a:lnTo>
                <a:lnTo>
                  <a:pt x="167970" y="151853"/>
                </a:lnTo>
                <a:lnTo>
                  <a:pt x="167970" y="78333"/>
                </a:lnTo>
                <a:lnTo>
                  <a:pt x="166704" y="60409"/>
                </a:lnTo>
                <a:lnTo>
                  <a:pt x="166633" y="59613"/>
                </a:lnTo>
                <a:lnTo>
                  <a:pt x="165468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1" name="Google Shape;261;p46"/>
          <p:cNvSpPr/>
          <p:nvPr/>
        </p:nvSpPr>
        <p:spPr>
          <a:xfrm>
            <a:off x="5324678" y="3316550"/>
            <a:ext cx="168275" cy="319404"/>
          </a:xfrm>
          <a:custGeom>
            <a:rect b="b" l="l" r="r" t="t"/>
            <a:pathLst>
              <a:path extrusionOk="0" h="319404" w="168275">
                <a:moveTo>
                  <a:pt x="83769" y="0"/>
                </a:moveTo>
                <a:lnTo>
                  <a:pt x="32239" y="10715"/>
                </a:lnTo>
                <a:lnTo>
                  <a:pt x="5184" y="43451"/>
                </a:lnTo>
                <a:lnTo>
                  <a:pt x="0" y="78333"/>
                </a:lnTo>
                <a:lnTo>
                  <a:pt x="0" y="241058"/>
                </a:lnTo>
                <a:lnTo>
                  <a:pt x="11637" y="289495"/>
                </a:lnTo>
                <a:lnTo>
                  <a:pt x="46664" y="314615"/>
                </a:lnTo>
                <a:lnTo>
                  <a:pt x="83769" y="319379"/>
                </a:lnTo>
                <a:lnTo>
                  <a:pt x="103676" y="318181"/>
                </a:lnTo>
                <a:lnTo>
                  <a:pt x="147078" y="300304"/>
                </a:lnTo>
                <a:lnTo>
                  <a:pt x="165468" y="264553"/>
                </a:lnTo>
                <a:lnTo>
                  <a:pt x="83769" y="264553"/>
                </a:lnTo>
                <a:lnTo>
                  <a:pt x="74131" y="263197"/>
                </a:lnTo>
                <a:lnTo>
                  <a:pt x="67502" y="258978"/>
                </a:lnTo>
                <a:lnTo>
                  <a:pt x="63675" y="251673"/>
                </a:lnTo>
                <a:lnTo>
                  <a:pt x="62445" y="241058"/>
                </a:lnTo>
                <a:lnTo>
                  <a:pt x="62445" y="78333"/>
                </a:lnTo>
                <a:lnTo>
                  <a:pt x="63675" y="67713"/>
                </a:lnTo>
                <a:lnTo>
                  <a:pt x="67502" y="60409"/>
                </a:lnTo>
                <a:lnTo>
                  <a:pt x="74131" y="56193"/>
                </a:lnTo>
                <a:lnTo>
                  <a:pt x="83769" y="54838"/>
                </a:lnTo>
                <a:lnTo>
                  <a:pt x="165468" y="54838"/>
                </a:lnTo>
                <a:lnTo>
                  <a:pt x="162720" y="43578"/>
                </a:lnTo>
                <a:lnTo>
                  <a:pt x="135386" y="10769"/>
                </a:lnTo>
                <a:lnTo>
                  <a:pt x="103591" y="1196"/>
                </a:lnTo>
                <a:lnTo>
                  <a:pt x="83769" y="0"/>
                </a:lnTo>
                <a:close/>
              </a:path>
              <a:path extrusionOk="0" h="319404" w="168275">
                <a:moveTo>
                  <a:pt x="165468" y="54838"/>
                </a:moveTo>
                <a:lnTo>
                  <a:pt x="83769" y="54838"/>
                </a:lnTo>
                <a:lnTo>
                  <a:pt x="93392" y="56193"/>
                </a:lnTo>
                <a:lnTo>
                  <a:pt x="100014" y="60409"/>
                </a:lnTo>
                <a:lnTo>
                  <a:pt x="103837" y="67713"/>
                </a:lnTo>
                <a:lnTo>
                  <a:pt x="105067" y="78333"/>
                </a:lnTo>
                <a:lnTo>
                  <a:pt x="105067" y="241058"/>
                </a:lnTo>
                <a:lnTo>
                  <a:pt x="103837" y="251673"/>
                </a:lnTo>
                <a:lnTo>
                  <a:pt x="100014" y="258978"/>
                </a:lnTo>
                <a:lnTo>
                  <a:pt x="93392" y="263197"/>
                </a:lnTo>
                <a:lnTo>
                  <a:pt x="83769" y="264553"/>
                </a:lnTo>
                <a:lnTo>
                  <a:pt x="165468" y="264553"/>
                </a:lnTo>
                <a:lnTo>
                  <a:pt x="166633" y="259779"/>
                </a:lnTo>
                <a:lnTo>
                  <a:pt x="166704" y="258978"/>
                </a:lnTo>
                <a:lnTo>
                  <a:pt x="167970" y="241058"/>
                </a:lnTo>
                <a:lnTo>
                  <a:pt x="167970" y="78333"/>
                </a:lnTo>
                <a:lnTo>
                  <a:pt x="166704" y="60409"/>
                </a:lnTo>
                <a:lnTo>
                  <a:pt x="166633" y="59613"/>
                </a:lnTo>
                <a:lnTo>
                  <a:pt x="165468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2" name="Google Shape;262;p46"/>
          <p:cNvSpPr/>
          <p:nvPr/>
        </p:nvSpPr>
        <p:spPr>
          <a:xfrm>
            <a:off x="5505720" y="3320899"/>
            <a:ext cx="92075" cy="311150"/>
          </a:xfrm>
          <a:custGeom>
            <a:rect b="b" l="l" r="r" t="t"/>
            <a:pathLst>
              <a:path extrusionOk="0" h="311150" w="92075">
                <a:moveTo>
                  <a:pt x="91592" y="0"/>
                </a:moveTo>
                <a:lnTo>
                  <a:pt x="40081" y="0"/>
                </a:lnTo>
                <a:lnTo>
                  <a:pt x="38887" y="5270"/>
                </a:lnTo>
                <a:lnTo>
                  <a:pt x="34960" y="15413"/>
                </a:lnTo>
                <a:lnTo>
                  <a:pt x="28249" y="23037"/>
                </a:lnTo>
                <a:lnTo>
                  <a:pt x="18611" y="28251"/>
                </a:lnTo>
                <a:lnTo>
                  <a:pt x="5905" y="31165"/>
                </a:lnTo>
                <a:lnTo>
                  <a:pt x="0" y="31915"/>
                </a:lnTo>
                <a:lnTo>
                  <a:pt x="0" y="75069"/>
                </a:lnTo>
                <a:lnTo>
                  <a:pt x="28943" y="75069"/>
                </a:lnTo>
                <a:lnTo>
                  <a:pt x="28943" y="310680"/>
                </a:lnTo>
                <a:lnTo>
                  <a:pt x="91592" y="310680"/>
                </a:lnTo>
                <a:lnTo>
                  <a:pt x="91592" y="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3" name="Google Shape;263;p46"/>
          <p:cNvSpPr/>
          <p:nvPr/>
        </p:nvSpPr>
        <p:spPr>
          <a:xfrm>
            <a:off x="5628894" y="3579038"/>
            <a:ext cx="60960" cy="52704"/>
          </a:xfrm>
          <a:custGeom>
            <a:rect b="b" l="l" r="r" t="t"/>
            <a:pathLst>
              <a:path extrusionOk="0" h="52704" w="60960">
                <a:moveTo>
                  <a:pt x="0" y="52222"/>
                </a:moveTo>
                <a:lnTo>
                  <a:pt x="60934" y="52222"/>
                </a:lnTo>
                <a:lnTo>
                  <a:pt x="60934" y="0"/>
                </a:lnTo>
                <a:lnTo>
                  <a:pt x="0" y="0"/>
                </a:lnTo>
                <a:lnTo>
                  <a:pt x="0" y="52222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4" name="Google Shape;264;p46"/>
          <p:cNvSpPr/>
          <p:nvPr/>
        </p:nvSpPr>
        <p:spPr>
          <a:xfrm>
            <a:off x="5722057" y="3316550"/>
            <a:ext cx="170179" cy="319404"/>
          </a:xfrm>
          <a:custGeom>
            <a:rect b="b" l="l" r="r" t="t"/>
            <a:pathLst>
              <a:path extrusionOk="0" h="319404" w="170179">
                <a:moveTo>
                  <a:pt x="84848" y="0"/>
                </a:moveTo>
                <a:lnTo>
                  <a:pt x="32768" y="10763"/>
                </a:lnTo>
                <a:lnTo>
                  <a:pt x="5273" y="43567"/>
                </a:lnTo>
                <a:lnTo>
                  <a:pt x="0" y="78333"/>
                </a:lnTo>
                <a:lnTo>
                  <a:pt x="0" y="241058"/>
                </a:lnTo>
                <a:lnTo>
                  <a:pt x="11840" y="289379"/>
                </a:lnTo>
                <a:lnTo>
                  <a:pt x="47369" y="314594"/>
                </a:lnTo>
                <a:lnTo>
                  <a:pt x="84848" y="319379"/>
                </a:lnTo>
                <a:lnTo>
                  <a:pt x="105054" y="318181"/>
                </a:lnTo>
                <a:lnTo>
                  <a:pt x="148920" y="300304"/>
                </a:lnTo>
                <a:lnTo>
                  <a:pt x="167414" y="264553"/>
                </a:lnTo>
                <a:lnTo>
                  <a:pt x="84848" y="264553"/>
                </a:lnTo>
                <a:lnTo>
                  <a:pt x="75022" y="263197"/>
                </a:lnTo>
                <a:lnTo>
                  <a:pt x="68262" y="258978"/>
                </a:lnTo>
                <a:lnTo>
                  <a:pt x="64360" y="251673"/>
                </a:lnTo>
                <a:lnTo>
                  <a:pt x="63106" y="241058"/>
                </a:lnTo>
                <a:lnTo>
                  <a:pt x="63106" y="78333"/>
                </a:lnTo>
                <a:lnTo>
                  <a:pt x="64360" y="67713"/>
                </a:lnTo>
                <a:lnTo>
                  <a:pt x="68262" y="60409"/>
                </a:lnTo>
                <a:lnTo>
                  <a:pt x="75022" y="56193"/>
                </a:lnTo>
                <a:lnTo>
                  <a:pt x="84848" y="54838"/>
                </a:lnTo>
                <a:lnTo>
                  <a:pt x="167438" y="54838"/>
                </a:lnTo>
                <a:lnTo>
                  <a:pt x="164645" y="43422"/>
                </a:lnTo>
                <a:lnTo>
                  <a:pt x="137126" y="10688"/>
                </a:lnTo>
                <a:lnTo>
                  <a:pt x="105044" y="1192"/>
                </a:lnTo>
                <a:lnTo>
                  <a:pt x="84848" y="0"/>
                </a:lnTo>
                <a:close/>
              </a:path>
              <a:path extrusionOk="0" h="319404" w="170179">
                <a:moveTo>
                  <a:pt x="169925" y="186664"/>
                </a:moveTo>
                <a:lnTo>
                  <a:pt x="106603" y="186664"/>
                </a:lnTo>
                <a:lnTo>
                  <a:pt x="106603" y="241058"/>
                </a:lnTo>
                <a:lnTo>
                  <a:pt x="105349" y="251673"/>
                </a:lnTo>
                <a:lnTo>
                  <a:pt x="101446" y="258978"/>
                </a:lnTo>
                <a:lnTo>
                  <a:pt x="94682" y="263197"/>
                </a:lnTo>
                <a:lnTo>
                  <a:pt x="84848" y="264553"/>
                </a:lnTo>
                <a:lnTo>
                  <a:pt x="167414" y="264553"/>
                </a:lnTo>
                <a:lnTo>
                  <a:pt x="168604" y="259699"/>
                </a:lnTo>
                <a:lnTo>
                  <a:pt x="169925" y="241058"/>
                </a:lnTo>
                <a:lnTo>
                  <a:pt x="169925" y="186664"/>
                </a:lnTo>
                <a:close/>
              </a:path>
              <a:path extrusionOk="0" h="319404" w="170179">
                <a:moveTo>
                  <a:pt x="167438" y="54838"/>
                </a:moveTo>
                <a:lnTo>
                  <a:pt x="84848" y="54838"/>
                </a:lnTo>
                <a:lnTo>
                  <a:pt x="94682" y="56193"/>
                </a:lnTo>
                <a:lnTo>
                  <a:pt x="101446" y="60409"/>
                </a:lnTo>
                <a:lnTo>
                  <a:pt x="105349" y="67713"/>
                </a:lnTo>
                <a:lnTo>
                  <a:pt x="106603" y="78333"/>
                </a:lnTo>
                <a:lnTo>
                  <a:pt x="106603" y="131864"/>
                </a:lnTo>
                <a:lnTo>
                  <a:pt x="169925" y="131864"/>
                </a:lnTo>
                <a:lnTo>
                  <a:pt x="169925" y="78333"/>
                </a:lnTo>
                <a:lnTo>
                  <a:pt x="168602" y="59596"/>
                </a:lnTo>
                <a:lnTo>
                  <a:pt x="167438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5" name="Google Shape;265;p46"/>
          <p:cNvSpPr/>
          <p:nvPr/>
        </p:nvSpPr>
        <p:spPr>
          <a:xfrm>
            <a:off x="5911801" y="3316550"/>
            <a:ext cx="170179" cy="319404"/>
          </a:xfrm>
          <a:custGeom>
            <a:rect b="b" l="l" r="r" t="t"/>
            <a:pathLst>
              <a:path extrusionOk="0" h="319404" w="170179">
                <a:moveTo>
                  <a:pt x="84861" y="0"/>
                </a:moveTo>
                <a:lnTo>
                  <a:pt x="32779" y="10763"/>
                </a:lnTo>
                <a:lnTo>
                  <a:pt x="5280" y="43567"/>
                </a:lnTo>
                <a:lnTo>
                  <a:pt x="0" y="78333"/>
                </a:lnTo>
                <a:lnTo>
                  <a:pt x="0" y="241058"/>
                </a:lnTo>
                <a:lnTo>
                  <a:pt x="11851" y="289384"/>
                </a:lnTo>
                <a:lnTo>
                  <a:pt x="47377" y="314596"/>
                </a:lnTo>
                <a:lnTo>
                  <a:pt x="84861" y="319379"/>
                </a:lnTo>
                <a:lnTo>
                  <a:pt x="105059" y="318181"/>
                </a:lnTo>
                <a:lnTo>
                  <a:pt x="148932" y="300316"/>
                </a:lnTo>
                <a:lnTo>
                  <a:pt x="167412" y="264553"/>
                </a:lnTo>
                <a:lnTo>
                  <a:pt x="84861" y="264553"/>
                </a:lnTo>
                <a:lnTo>
                  <a:pt x="75032" y="263197"/>
                </a:lnTo>
                <a:lnTo>
                  <a:pt x="68268" y="258978"/>
                </a:lnTo>
                <a:lnTo>
                  <a:pt x="64362" y="251673"/>
                </a:lnTo>
                <a:lnTo>
                  <a:pt x="63106" y="241058"/>
                </a:lnTo>
                <a:lnTo>
                  <a:pt x="63106" y="78333"/>
                </a:lnTo>
                <a:lnTo>
                  <a:pt x="64362" y="67713"/>
                </a:lnTo>
                <a:lnTo>
                  <a:pt x="68268" y="60409"/>
                </a:lnTo>
                <a:lnTo>
                  <a:pt x="75032" y="56193"/>
                </a:lnTo>
                <a:lnTo>
                  <a:pt x="84861" y="54838"/>
                </a:lnTo>
                <a:lnTo>
                  <a:pt x="167438" y="54838"/>
                </a:lnTo>
                <a:lnTo>
                  <a:pt x="164645" y="43421"/>
                </a:lnTo>
                <a:lnTo>
                  <a:pt x="137132" y="10683"/>
                </a:lnTo>
                <a:lnTo>
                  <a:pt x="105052" y="1192"/>
                </a:lnTo>
                <a:lnTo>
                  <a:pt x="84861" y="0"/>
                </a:lnTo>
                <a:close/>
              </a:path>
              <a:path extrusionOk="0" h="319404" w="170179">
                <a:moveTo>
                  <a:pt x="167438" y="54838"/>
                </a:moveTo>
                <a:lnTo>
                  <a:pt x="84861" y="54838"/>
                </a:lnTo>
                <a:lnTo>
                  <a:pt x="94688" y="56193"/>
                </a:lnTo>
                <a:lnTo>
                  <a:pt x="101447" y="60409"/>
                </a:lnTo>
                <a:lnTo>
                  <a:pt x="105349" y="67713"/>
                </a:lnTo>
                <a:lnTo>
                  <a:pt x="106603" y="78333"/>
                </a:lnTo>
                <a:lnTo>
                  <a:pt x="106603" y="241058"/>
                </a:lnTo>
                <a:lnTo>
                  <a:pt x="105349" y="251673"/>
                </a:lnTo>
                <a:lnTo>
                  <a:pt x="101447" y="258978"/>
                </a:lnTo>
                <a:lnTo>
                  <a:pt x="94688" y="263197"/>
                </a:lnTo>
                <a:lnTo>
                  <a:pt x="84861" y="264553"/>
                </a:lnTo>
                <a:lnTo>
                  <a:pt x="167412" y="264553"/>
                </a:lnTo>
                <a:lnTo>
                  <a:pt x="168602" y="259699"/>
                </a:lnTo>
                <a:lnTo>
                  <a:pt x="169925" y="241058"/>
                </a:lnTo>
                <a:lnTo>
                  <a:pt x="169925" y="78333"/>
                </a:lnTo>
                <a:lnTo>
                  <a:pt x="168602" y="59596"/>
                </a:lnTo>
                <a:lnTo>
                  <a:pt x="167438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6" name="Google Shape;266;p46"/>
          <p:cNvSpPr/>
          <p:nvPr/>
        </p:nvSpPr>
        <p:spPr>
          <a:xfrm>
            <a:off x="6105690" y="3320904"/>
            <a:ext cx="231775" cy="311150"/>
          </a:xfrm>
          <a:custGeom>
            <a:rect b="b" l="l" r="r" t="t"/>
            <a:pathLst>
              <a:path extrusionOk="0" h="311150" w="231775">
                <a:moveTo>
                  <a:pt x="77558" y="0"/>
                </a:moveTo>
                <a:lnTo>
                  <a:pt x="0" y="0"/>
                </a:lnTo>
                <a:lnTo>
                  <a:pt x="0" y="310667"/>
                </a:lnTo>
                <a:lnTo>
                  <a:pt x="58750" y="310667"/>
                </a:lnTo>
                <a:lnTo>
                  <a:pt x="58750" y="156209"/>
                </a:lnTo>
                <a:lnTo>
                  <a:pt x="114924" y="156209"/>
                </a:lnTo>
                <a:lnTo>
                  <a:pt x="77558" y="0"/>
                </a:lnTo>
                <a:close/>
              </a:path>
              <a:path extrusionOk="0" h="311150" w="231775">
                <a:moveTo>
                  <a:pt x="114924" y="156209"/>
                </a:moveTo>
                <a:lnTo>
                  <a:pt x="58750" y="156209"/>
                </a:lnTo>
                <a:lnTo>
                  <a:pt x="96304" y="310667"/>
                </a:lnTo>
                <a:lnTo>
                  <a:pt x="136779" y="310667"/>
                </a:lnTo>
                <a:lnTo>
                  <a:pt x="170138" y="166979"/>
                </a:lnTo>
                <a:lnTo>
                  <a:pt x="117500" y="166979"/>
                </a:lnTo>
                <a:lnTo>
                  <a:pt x="114924" y="156209"/>
                </a:lnTo>
                <a:close/>
              </a:path>
              <a:path extrusionOk="0" h="311150" w="231775">
                <a:moveTo>
                  <a:pt x="231711" y="155752"/>
                </a:moveTo>
                <a:lnTo>
                  <a:pt x="172745" y="155752"/>
                </a:lnTo>
                <a:lnTo>
                  <a:pt x="172745" y="310667"/>
                </a:lnTo>
                <a:lnTo>
                  <a:pt x="231711" y="310667"/>
                </a:lnTo>
                <a:lnTo>
                  <a:pt x="231711" y="155752"/>
                </a:lnTo>
                <a:close/>
              </a:path>
              <a:path extrusionOk="0" h="311150" w="231775">
                <a:moveTo>
                  <a:pt x="231711" y="0"/>
                </a:moveTo>
                <a:lnTo>
                  <a:pt x="154940" y="0"/>
                </a:lnTo>
                <a:lnTo>
                  <a:pt x="117500" y="166979"/>
                </a:lnTo>
                <a:lnTo>
                  <a:pt x="170138" y="166979"/>
                </a:lnTo>
                <a:lnTo>
                  <a:pt x="172745" y="155752"/>
                </a:lnTo>
                <a:lnTo>
                  <a:pt x="231711" y="155752"/>
                </a:lnTo>
                <a:lnTo>
                  <a:pt x="231711" y="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7" name="Google Shape;267;p46"/>
          <p:cNvSpPr/>
          <p:nvPr/>
        </p:nvSpPr>
        <p:spPr>
          <a:xfrm>
            <a:off x="6358909" y="3315035"/>
            <a:ext cx="166370" cy="322579"/>
          </a:xfrm>
          <a:custGeom>
            <a:rect b="b" l="l" r="r" t="t"/>
            <a:pathLst>
              <a:path extrusionOk="0" h="322579" w="166370">
                <a:moveTo>
                  <a:pt x="165912" y="0"/>
                </a:moveTo>
                <a:lnTo>
                  <a:pt x="117614" y="0"/>
                </a:lnTo>
                <a:lnTo>
                  <a:pt x="0" y="322427"/>
                </a:lnTo>
                <a:lnTo>
                  <a:pt x="48310" y="322427"/>
                </a:lnTo>
                <a:lnTo>
                  <a:pt x="165912" y="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8" name="Google Shape;268;p46"/>
          <p:cNvSpPr/>
          <p:nvPr/>
        </p:nvSpPr>
        <p:spPr>
          <a:xfrm>
            <a:off x="6545895" y="3320903"/>
            <a:ext cx="178434" cy="311150"/>
          </a:xfrm>
          <a:custGeom>
            <a:rect b="b" l="l" r="r" t="t"/>
            <a:pathLst>
              <a:path extrusionOk="0" h="311150" w="178434">
                <a:moveTo>
                  <a:pt x="67779" y="0"/>
                </a:moveTo>
                <a:lnTo>
                  <a:pt x="0" y="0"/>
                </a:lnTo>
                <a:lnTo>
                  <a:pt x="0" y="310680"/>
                </a:lnTo>
                <a:lnTo>
                  <a:pt x="58750" y="310680"/>
                </a:lnTo>
                <a:lnTo>
                  <a:pt x="58750" y="151193"/>
                </a:lnTo>
                <a:lnTo>
                  <a:pt x="116987" y="151193"/>
                </a:lnTo>
                <a:lnTo>
                  <a:pt x="67779" y="0"/>
                </a:lnTo>
                <a:close/>
              </a:path>
              <a:path extrusionOk="0" h="311150" w="178434">
                <a:moveTo>
                  <a:pt x="116987" y="151193"/>
                </a:moveTo>
                <a:lnTo>
                  <a:pt x="58750" y="151193"/>
                </a:lnTo>
                <a:lnTo>
                  <a:pt x="110845" y="310680"/>
                </a:lnTo>
                <a:lnTo>
                  <a:pt x="178193" y="310680"/>
                </a:lnTo>
                <a:lnTo>
                  <a:pt x="178193" y="158038"/>
                </a:lnTo>
                <a:lnTo>
                  <a:pt x="119214" y="158038"/>
                </a:lnTo>
                <a:lnTo>
                  <a:pt x="116987" y="151193"/>
                </a:lnTo>
                <a:close/>
              </a:path>
              <a:path extrusionOk="0" h="311150" w="178434">
                <a:moveTo>
                  <a:pt x="178193" y="0"/>
                </a:moveTo>
                <a:lnTo>
                  <a:pt x="119214" y="0"/>
                </a:lnTo>
                <a:lnTo>
                  <a:pt x="119214" y="158038"/>
                </a:lnTo>
                <a:lnTo>
                  <a:pt x="178193" y="158038"/>
                </a:lnTo>
                <a:lnTo>
                  <a:pt x="178193" y="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69" name="Google Shape;269;p46"/>
          <p:cNvSpPr/>
          <p:nvPr/>
        </p:nvSpPr>
        <p:spPr>
          <a:xfrm>
            <a:off x="6751305" y="360374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59" y="0"/>
                </a:lnTo>
              </a:path>
            </a:pathLst>
          </a:custGeom>
          <a:noFill/>
          <a:ln cap="flat" cmpd="sng" w="546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0" name="Google Shape;270;p46"/>
          <p:cNvSpPr/>
          <p:nvPr/>
        </p:nvSpPr>
        <p:spPr>
          <a:xfrm>
            <a:off x="6751305" y="3499101"/>
            <a:ext cx="63500" cy="77470"/>
          </a:xfrm>
          <a:custGeom>
            <a:rect b="b" l="l" r="r" t="t"/>
            <a:pathLst>
              <a:path extrusionOk="0" h="77470" w="63500">
                <a:moveTo>
                  <a:pt x="0" y="77469"/>
                </a:moveTo>
                <a:lnTo>
                  <a:pt x="62890" y="77469"/>
                </a:lnTo>
                <a:lnTo>
                  <a:pt x="6289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1" name="Google Shape;271;p46"/>
          <p:cNvSpPr/>
          <p:nvPr/>
        </p:nvSpPr>
        <p:spPr>
          <a:xfrm>
            <a:off x="6751305" y="3471195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59" y="0"/>
                </a:lnTo>
              </a:path>
            </a:pathLst>
          </a:custGeom>
          <a:noFill/>
          <a:ln cap="flat" cmpd="sng" w="5587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2" name="Google Shape;272;p46"/>
          <p:cNvSpPr/>
          <p:nvPr/>
        </p:nvSpPr>
        <p:spPr>
          <a:xfrm>
            <a:off x="6751305" y="3374795"/>
            <a:ext cx="63500" cy="68579"/>
          </a:xfrm>
          <a:custGeom>
            <a:rect b="b" l="l" r="r" t="t"/>
            <a:pathLst>
              <a:path extrusionOk="0" h="68579" w="63500">
                <a:moveTo>
                  <a:pt x="0" y="68580"/>
                </a:moveTo>
                <a:lnTo>
                  <a:pt x="62890" y="68580"/>
                </a:lnTo>
                <a:lnTo>
                  <a:pt x="62890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3" name="Google Shape;273;p46"/>
          <p:cNvSpPr/>
          <p:nvPr/>
        </p:nvSpPr>
        <p:spPr>
          <a:xfrm>
            <a:off x="6751305" y="334815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59" y="0"/>
                </a:lnTo>
              </a:path>
            </a:pathLst>
          </a:custGeom>
          <a:noFill/>
          <a:ln cap="flat" cmpd="sng" w="5332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4" name="Google Shape;274;p46"/>
          <p:cNvSpPr/>
          <p:nvPr/>
        </p:nvSpPr>
        <p:spPr>
          <a:xfrm>
            <a:off x="6895753" y="3320894"/>
            <a:ext cx="264795" cy="311150"/>
          </a:xfrm>
          <a:custGeom>
            <a:rect b="b" l="l" r="r" t="t"/>
            <a:pathLst>
              <a:path extrusionOk="0" h="311150" w="264795">
                <a:moveTo>
                  <a:pt x="61785" y="0"/>
                </a:moveTo>
                <a:lnTo>
                  <a:pt x="0" y="0"/>
                </a:lnTo>
                <a:lnTo>
                  <a:pt x="48463" y="310680"/>
                </a:lnTo>
                <a:lnTo>
                  <a:pt x="109842" y="310680"/>
                </a:lnTo>
                <a:lnTo>
                  <a:pt x="133515" y="157594"/>
                </a:lnTo>
                <a:lnTo>
                  <a:pt x="241628" y="157594"/>
                </a:lnTo>
                <a:lnTo>
                  <a:pt x="242576" y="151028"/>
                </a:lnTo>
                <a:lnTo>
                  <a:pt x="84186" y="151015"/>
                </a:lnTo>
                <a:lnTo>
                  <a:pt x="61785" y="0"/>
                </a:lnTo>
                <a:close/>
              </a:path>
              <a:path extrusionOk="0" h="311150" w="264795">
                <a:moveTo>
                  <a:pt x="241628" y="157594"/>
                </a:moveTo>
                <a:lnTo>
                  <a:pt x="133515" y="157594"/>
                </a:lnTo>
                <a:lnTo>
                  <a:pt x="161277" y="310680"/>
                </a:lnTo>
                <a:lnTo>
                  <a:pt x="219544" y="310680"/>
                </a:lnTo>
                <a:lnTo>
                  <a:pt x="241628" y="157594"/>
                </a:lnTo>
                <a:close/>
              </a:path>
              <a:path extrusionOk="0" h="311150" w="264795">
                <a:moveTo>
                  <a:pt x="158445" y="0"/>
                </a:moveTo>
                <a:lnTo>
                  <a:pt x="107619" y="0"/>
                </a:lnTo>
                <a:lnTo>
                  <a:pt x="84188" y="151028"/>
                </a:lnTo>
                <a:lnTo>
                  <a:pt x="242577" y="151015"/>
                </a:lnTo>
                <a:lnTo>
                  <a:pt x="185343" y="151015"/>
                </a:lnTo>
                <a:lnTo>
                  <a:pt x="158445" y="0"/>
                </a:lnTo>
                <a:close/>
              </a:path>
              <a:path extrusionOk="0" h="311150" w="264795">
                <a:moveTo>
                  <a:pt x="264363" y="0"/>
                </a:moveTo>
                <a:lnTo>
                  <a:pt x="204254" y="0"/>
                </a:lnTo>
                <a:lnTo>
                  <a:pt x="185343" y="151015"/>
                </a:lnTo>
                <a:lnTo>
                  <a:pt x="242577" y="151015"/>
                </a:lnTo>
                <a:lnTo>
                  <a:pt x="264363" y="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5" name="Google Shape;275;p46"/>
          <p:cNvSpPr/>
          <p:nvPr/>
        </p:nvSpPr>
        <p:spPr>
          <a:xfrm>
            <a:off x="7167143" y="3316557"/>
            <a:ext cx="169545" cy="319404"/>
          </a:xfrm>
          <a:custGeom>
            <a:rect b="b" l="l" r="r" t="t"/>
            <a:pathLst>
              <a:path extrusionOk="0" h="319404" w="169545">
                <a:moveTo>
                  <a:pt x="61582" y="188836"/>
                </a:moveTo>
                <a:lnTo>
                  <a:pt x="0" y="188836"/>
                </a:lnTo>
                <a:lnTo>
                  <a:pt x="0" y="241058"/>
                </a:lnTo>
                <a:lnTo>
                  <a:pt x="11808" y="289368"/>
                </a:lnTo>
                <a:lnTo>
                  <a:pt x="47355" y="314590"/>
                </a:lnTo>
                <a:lnTo>
                  <a:pt x="85064" y="319379"/>
                </a:lnTo>
                <a:lnTo>
                  <a:pt x="105024" y="318179"/>
                </a:lnTo>
                <a:lnTo>
                  <a:pt x="148539" y="300304"/>
                </a:lnTo>
                <a:lnTo>
                  <a:pt x="166974" y="264553"/>
                </a:lnTo>
                <a:lnTo>
                  <a:pt x="84632" y="264553"/>
                </a:lnTo>
                <a:lnTo>
                  <a:pt x="74216" y="263197"/>
                </a:lnTo>
                <a:lnTo>
                  <a:pt x="67049" y="258978"/>
                </a:lnTo>
                <a:lnTo>
                  <a:pt x="62912" y="251673"/>
                </a:lnTo>
                <a:lnTo>
                  <a:pt x="61582" y="241058"/>
                </a:lnTo>
                <a:lnTo>
                  <a:pt x="61582" y="188836"/>
                </a:lnTo>
                <a:close/>
              </a:path>
              <a:path extrusionOk="0" h="319404" w="169545">
                <a:moveTo>
                  <a:pt x="84200" y="0"/>
                </a:moveTo>
                <a:lnTo>
                  <a:pt x="47802" y="5031"/>
                </a:lnTo>
                <a:lnTo>
                  <a:pt x="21440" y="19945"/>
                </a:lnTo>
                <a:lnTo>
                  <a:pt x="5409" y="44469"/>
                </a:lnTo>
                <a:lnTo>
                  <a:pt x="0" y="78333"/>
                </a:lnTo>
                <a:lnTo>
                  <a:pt x="0" y="96164"/>
                </a:lnTo>
                <a:lnTo>
                  <a:pt x="6934" y="138671"/>
                </a:lnTo>
                <a:lnTo>
                  <a:pt x="38315" y="167652"/>
                </a:lnTo>
                <a:lnTo>
                  <a:pt x="96888" y="197967"/>
                </a:lnTo>
                <a:lnTo>
                  <a:pt x="101295" y="202260"/>
                </a:lnTo>
                <a:lnTo>
                  <a:pt x="105740" y="208533"/>
                </a:lnTo>
                <a:lnTo>
                  <a:pt x="107035" y="213956"/>
                </a:lnTo>
                <a:lnTo>
                  <a:pt x="107035" y="241058"/>
                </a:lnTo>
                <a:lnTo>
                  <a:pt x="105742" y="251673"/>
                </a:lnTo>
                <a:lnTo>
                  <a:pt x="101720" y="258978"/>
                </a:lnTo>
                <a:lnTo>
                  <a:pt x="94755" y="263197"/>
                </a:lnTo>
                <a:lnTo>
                  <a:pt x="84632" y="264553"/>
                </a:lnTo>
                <a:lnTo>
                  <a:pt x="166974" y="264553"/>
                </a:lnTo>
                <a:lnTo>
                  <a:pt x="168163" y="259695"/>
                </a:lnTo>
                <a:lnTo>
                  <a:pt x="169481" y="241058"/>
                </a:lnTo>
                <a:lnTo>
                  <a:pt x="169408" y="213956"/>
                </a:lnTo>
                <a:lnTo>
                  <a:pt x="160781" y="170116"/>
                </a:lnTo>
                <a:lnTo>
                  <a:pt x="125463" y="141046"/>
                </a:lnTo>
                <a:lnTo>
                  <a:pt x="76530" y="116471"/>
                </a:lnTo>
                <a:lnTo>
                  <a:pt x="69329" y="112775"/>
                </a:lnTo>
                <a:lnTo>
                  <a:pt x="66522" y="109588"/>
                </a:lnTo>
                <a:lnTo>
                  <a:pt x="64287" y="105371"/>
                </a:lnTo>
                <a:lnTo>
                  <a:pt x="62877" y="100850"/>
                </a:lnTo>
                <a:lnTo>
                  <a:pt x="62877" y="78333"/>
                </a:lnTo>
                <a:lnTo>
                  <a:pt x="64146" y="67713"/>
                </a:lnTo>
                <a:lnTo>
                  <a:pt x="68091" y="60409"/>
                </a:lnTo>
                <a:lnTo>
                  <a:pt x="74922" y="56193"/>
                </a:lnTo>
                <a:lnTo>
                  <a:pt x="84848" y="54838"/>
                </a:lnTo>
                <a:lnTo>
                  <a:pt x="166110" y="54838"/>
                </a:lnTo>
                <a:lnTo>
                  <a:pt x="163368" y="43572"/>
                </a:lnTo>
                <a:lnTo>
                  <a:pt x="136030" y="10758"/>
                </a:lnTo>
                <a:lnTo>
                  <a:pt x="104203" y="1200"/>
                </a:lnTo>
                <a:lnTo>
                  <a:pt x="84200" y="0"/>
                </a:lnTo>
                <a:close/>
              </a:path>
              <a:path extrusionOk="0" h="319404" w="169545">
                <a:moveTo>
                  <a:pt x="166110" y="54838"/>
                </a:moveTo>
                <a:lnTo>
                  <a:pt x="84848" y="54838"/>
                </a:lnTo>
                <a:lnTo>
                  <a:pt x="94873" y="56193"/>
                </a:lnTo>
                <a:lnTo>
                  <a:pt x="101771" y="60409"/>
                </a:lnTo>
                <a:lnTo>
                  <a:pt x="105754" y="67713"/>
                </a:lnTo>
                <a:lnTo>
                  <a:pt x="107035" y="78333"/>
                </a:lnTo>
                <a:lnTo>
                  <a:pt x="107035" y="120319"/>
                </a:lnTo>
                <a:lnTo>
                  <a:pt x="168605" y="120319"/>
                </a:lnTo>
                <a:lnTo>
                  <a:pt x="168605" y="78333"/>
                </a:lnTo>
                <a:lnTo>
                  <a:pt x="167293" y="59694"/>
                </a:lnTo>
                <a:lnTo>
                  <a:pt x="166110" y="54838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6" name="Google Shape;276;p46"/>
          <p:cNvSpPr/>
          <p:nvPr/>
        </p:nvSpPr>
        <p:spPr>
          <a:xfrm>
            <a:off x="7359943" y="3603747"/>
            <a:ext cx="138429" cy="0"/>
          </a:xfrm>
          <a:custGeom>
            <a:rect b="b" l="l" r="r" t="t"/>
            <a:pathLst>
              <a:path extrusionOk="0" h="120000" w="138429">
                <a:moveTo>
                  <a:pt x="0" y="0"/>
                </a:moveTo>
                <a:lnTo>
                  <a:pt x="138163" y="0"/>
                </a:lnTo>
              </a:path>
            </a:pathLst>
          </a:custGeom>
          <a:noFill/>
          <a:ln cap="flat" cmpd="sng" w="546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7" name="Google Shape;277;p46"/>
          <p:cNvSpPr/>
          <p:nvPr/>
        </p:nvSpPr>
        <p:spPr>
          <a:xfrm>
            <a:off x="7359943" y="3321520"/>
            <a:ext cx="63500" cy="255270"/>
          </a:xfrm>
          <a:custGeom>
            <a:rect b="b" l="l" r="r" t="t"/>
            <a:pathLst>
              <a:path extrusionOk="0" h="255270" w="63500">
                <a:moveTo>
                  <a:pt x="0" y="255269"/>
                </a:moveTo>
                <a:lnTo>
                  <a:pt x="63322" y="255269"/>
                </a:lnTo>
                <a:lnTo>
                  <a:pt x="63322" y="0"/>
                </a:lnTo>
                <a:lnTo>
                  <a:pt x="0" y="0"/>
                </a:lnTo>
                <a:lnTo>
                  <a:pt x="0" y="255269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8" name="Google Shape;278;p46"/>
          <p:cNvSpPr/>
          <p:nvPr/>
        </p:nvSpPr>
        <p:spPr>
          <a:xfrm>
            <a:off x="7515104" y="360374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46" y="0"/>
                </a:lnTo>
              </a:path>
            </a:pathLst>
          </a:custGeom>
          <a:noFill/>
          <a:ln cap="flat" cmpd="sng" w="546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79" name="Google Shape;279;p46"/>
          <p:cNvSpPr/>
          <p:nvPr/>
        </p:nvSpPr>
        <p:spPr>
          <a:xfrm>
            <a:off x="7515104" y="3499101"/>
            <a:ext cx="63500" cy="77470"/>
          </a:xfrm>
          <a:custGeom>
            <a:rect b="b" l="l" r="r" t="t"/>
            <a:pathLst>
              <a:path extrusionOk="0" h="77470" w="63500">
                <a:moveTo>
                  <a:pt x="0" y="77469"/>
                </a:moveTo>
                <a:lnTo>
                  <a:pt x="62877" y="77469"/>
                </a:lnTo>
                <a:lnTo>
                  <a:pt x="62877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0" name="Google Shape;280;p46"/>
          <p:cNvSpPr/>
          <p:nvPr/>
        </p:nvSpPr>
        <p:spPr>
          <a:xfrm>
            <a:off x="7515104" y="3471195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46" y="0"/>
                </a:lnTo>
              </a:path>
            </a:pathLst>
          </a:custGeom>
          <a:noFill/>
          <a:ln cap="flat" cmpd="sng" w="5587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1" name="Google Shape;281;p46"/>
          <p:cNvSpPr/>
          <p:nvPr/>
        </p:nvSpPr>
        <p:spPr>
          <a:xfrm>
            <a:off x="7515104" y="3374795"/>
            <a:ext cx="63500" cy="68579"/>
          </a:xfrm>
          <a:custGeom>
            <a:rect b="b" l="l" r="r" t="t"/>
            <a:pathLst>
              <a:path extrusionOk="0" h="68579" w="63500">
                <a:moveTo>
                  <a:pt x="0" y="68580"/>
                </a:moveTo>
                <a:lnTo>
                  <a:pt x="62877" y="68580"/>
                </a:lnTo>
                <a:lnTo>
                  <a:pt x="62877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2" name="Google Shape;282;p46"/>
          <p:cNvSpPr/>
          <p:nvPr/>
        </p:nvSpPr>
        <p:spPr>
          <a:xfrm>
            <a:off x="7515104" y="334815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46" y="0"/>
                </a:lnTo>
              </a:path>
            </a:pathLst>
          </a:custGeom>
          <a:noFill/>
          <a:ln cap="flat" cmpd="sng" w="5332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3" name="Google Shape;283;p46"/>
          <p:cNvSpPr/>
          <p:nvPr/>
        </p:nvSpPr>
        <p:spPr>
          <a:xfrm>
            <a:off x="7744339" y="3375240"/>
            <a:ext cx="0" cy="256539"/>
          </a:xfrm>
          <a:custGeom>
            <a:rect b="b" l="l" r="r" t="t"/>
            <a:pathLst>
              <a:path extrusionOk="0" h="256539" w="120000">
                <a:moveTo>
                  <a:pt x="0" y="0"/>
                </a:moveTo>
                <a:lnTo>
                  <a:pt x="0" y="256273"/>
                </a:lnTo>
              </a:path>
            </a:pathLst>
          </a:custGeom>
          <a:noFill/>
          <a:ln cap="flat" cmpd="sng" w="6242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4" name="Google Shape;284;p46"/>
          <p:cNvSpPr/>
          <p:nvPr/>
        </p:nvSpPr>
        <p:spPr>
          <a:xfrm>
            <a:off x="7660906" y="3348070"/>
            <a:ext cx="167004" cy="0"/>
          </a:xfrm>
          <a:custGeom>
            <a:rect b="b" l="l" r="r" t="t"/>
            <a:pathLst>
              <a:path extrusionOk="0" h="120000" w="167004">
                <a:moveTo>
                  <a:pt x="0" y="0"/>
                </a:moveTo>
                <a:lnTo>
                  <a:pt x="166877" y="0"/>
                </a:lnTo>
              </a:path>
            </a:pathLst>
          </a:custGeom>
          <a:noFill/>
          <a:ln cap="flat" cmpd="sng" w="544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5" name="Google Shape;285;p46"/>
          <p:cNvSpPr/>
          <p:nvPr/>
        </p:nvSpPr>
        <p:spPr>
          <a:xfrm>
            <a:off x="7920818" y="3375240"/>
            <a:ext cx="0" cy="256539"/>
          </a:xfrm>
          <a:custGeom>
            <a:rect b="b" l="l" r="r" t="t"/>
            <a:pathLst>
              <a:path extrusionOk="0" h="256539" w="120000">
                <a:moveTo>
                  <a:pt x="0" y="0"/>
                </a:moveTo>
                <a:lnTo>
                  <a:pt x="0" y="256273"/>
                </a:lnTo>
              </a:path>
            </a:pathLst>
          </a:custGeom>
          <a:noFill/>
          <a:ln cap="flat" cmpd="sng" w="6245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6" name="Google Shape;286;p46"/>
          <p:cNvSpPr/>
          <p:nvPr/>
        </p:nvSpPr>
        <p:spPr>
          <a:xfrm>
            <a:off x="7837379" y="3348070"/>
            <a:ext cx="167004" cy="0"/>
          </a:xfrm>
          <a:custGeom>
            <a:rect b="b" l="l" r="r" t="t"/>
            <a:pathLst>
              <a:path extrusionOk="0" h="120000" w="167004">
                <a:moveTo>
                  <a:pt x="0" y="0"/>
                </a:moveTo>
                <a:lnTo>
                  <a:pt x="166890" y="0"/>
                </a:lnTo>
              </a:path>
            </a:pathLst>
          </a:custGeom>
          <a:noFill/>
          <a:ln cap="flat" cmpd="sng" w="544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7" name="Google Shape;287;p46"/>
          <p:cNvSpPr/>
          <p:nvPr/>
        </p:nvSpPr>
        <p:spPr>
          <a:xfrm>
            <a:off x="8019731" y="360374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59" y="0"/>
                </a:lnTo>
              </a:path>
            </a:pathLst>
          </a:custGeom>
          <a:noFill/>
          <a:ln cap="flat" cmpd="sng" w="54600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8" name="Google Shape;288;p46"/>
          <p:cNvSpPr/>
          <p:nvPr/>
        </p:nvSpPr>
        <p:spPr>
          <a:xfrm>
            <a:off x="8019731" y="3499101"/>
            <a:ext cx="63500" cy="77470"/>
          </a:xfrm>
          <a:custGeom>
            <a:rect b="b" l="l" r="r" t="t"/>
            <a:pathLst>
              <a:path extrusionOk="0" h="77470" w="63500">
                <a:moveTo>
                  <a:pt x="0" y="77469"/>
                </a:moveTo>
                <a:lnTo>
                  <a:pt x="62890" y="77469"/>
                </a:lnTo>
                <a:lnTo>
                  <a:pt x="62890" y="0"/>
                </a:lnTo>
                <a:lnTo>
                  <a:pt x="0" y="0"/>
                </a:lnTo>
                <a:lnTo>
                  <a:pt x="0" y="77469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9" name="Google Shape;289;p46"/>
          <p:cNvSpPr/>
          <p:nvPr/>
        </p:nvSpPr>
        <p:spPr>
          <a:xfrm>
            <a:off x="8019731" y="3471195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59" y="0"/>
                </a:lnTo>
              </a:path>
            </a:pathLst>
          </a:custGeom>
          <a:noFill/>
          <a:ln cap="flat" cmpd="sng" w="5587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0" name="Google Shape;290;p46"/>
          <p:cNvSpPr/>
          <p:nvPr/>
        </p:nvSpPr>
        <p:spPr>
          <a:xfrm>
            <a:off x="8019731" y="3374795"/>
            <a:ext cx="63500" cy="68579"/>
          </a:xfrm>
          <a:custGeom>
            <a:rect b="b" l="l" r="r" t="t"/>
            <a:pathLst>
              <a:path extrusionOk="0" h="68579" w="63500">
                <a:moveTo>
                  <a:pt x="0" y="68580"/>
                </a:moveTo>
                <a:lnTo>
                  <a:pt x="62890" y="68580"/>
                </a:lnTo>
                <a:lnTo>
                  <a:pt x="62890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1" name="Google Shape;291;p46"/>
          <p:cNvSpPr/>
          <p:nvPr/>
        </p:nvSpPr>
        <p:spPr>
          <a:xfrm>
            <a:off x="8019731" y="3348157"/>
            <a:ext cx="133350" cy="0"/>
          </a:xfrm>
          <a:custGeom>
            <a:rect b="b" l="l" r="r" t="t"/>
            <a:pathLst>
              <a:path extrusionOk="0" h="120000" w="133350">
                <a:moveTo>
                  <a:pt x="0" y="0"/>
                </a:moveTo>
                <a:lnTo>
                  <a:pt x="133159" y="0"/>
                </a:lnTo>
              </a:path>
            </a:pathLst>
          </a:custGeom>
          <a:noFill/>
          <a:ln cap="flat" cmpd="sng" w="53325">
            <a:solidFill>
              <a:srgbClr val="FEDD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2" name="Google Shape;292;p46"/>
          <p:cNvSpPr/>
          <p:nvPr/>
        </p:nvSpPr>
        <p:spPr>
          <a:xfrm>
            <a:off x="8174236" y="3320902"/>
            <a:ext cx="177800" cy="311150"/>
          </a:xfrm>
          <a:custGeom>
            <a:rect b="b" l="l" r="r" t="t"/>
            <a:pathLst>
              <a:path extrusionOk="0" h="311150" w="177800">
                <a:moveTo>
                  <a:pt x="96786" y="0"/>
                </a:moveTo>
                <a:lnTo>
                  <a:pt x="0" y="0"/>
                </a:lnTo>
                <a:lnTo>
                  <a:pt x="0" y="310680"/>
                </a:lnTo>
                <a:lnTo>
                  <a:pt x="62890" y="310680"/>
                </a:lnTo>
                <a:lnTo>
                  <a:pt x="62890" y="181025"/>
                </a:lnTo>
                <a:lnTo>
                  <a:pt x="164987" y="181025"/>
                </a:lnTo>
                <a:lnTo>
                  <a:pt x="144538" y="157327"/>
                </a:lnTo>
                <a:lnTo>
                  <a:pt x="150279" y="153708"/>
                </a:lnTo>
                <a:lnTo>
                  <a:pt x="154901" y="149479"/>
                </a:lnTo>
                <a:lnTo>
                  <a:pt x="158394" y="144614"/>
                </a:lnTo>
                <a:lnTo>
                  <a:pt x="162995" y="135447"/>
                </a:lnTo>
                <a:lnTo>
                  <a:pt x="164854" y="128358"/>
                </a:lnTo>
                <a:lnTo>
                  <a:pt x="62890" y="128358"/>
                </a:lnTo>
                <a:lnTo>
                  <a:pt x="62890" y="52654"/>
                </a:lnTo>
                <a:lnTo>
                  <a:pt x="165929" y="52654"/>
                </a:lnTo>
                <a:lnTo>
                  <a:pt x="164912" y="46145"/>
                </a:lnTo>
                <a:lnTo>
                  <a:pt x="143328" y="11058"/>
                </a:lnTo>
                <a:lnTo>
                  <a:pt x="115189" y="1233"/>
                </a:lnTo>
                <a:lnTo>
                  <a:pt x="96786" y="0"/>
                </a:lnTo>
                <a:close/>
              </a:path>
              <a:path extrusionOk="0" h="311150" w="177800">
                <a:moveTo>
                  <a:pt x="164987" y="181025"/>
                </a:moveTo>
                <a:lnTo>
                  <a:pt x="99936" y="181025"/>
                </a:lnTo>
                <a:lnTo>
                  <a:pt x="103466" y="187159"/>
                </a:lnTo>
                <a:lnTo>
                  <a:pt x="105359" y="194449"/>
                </a:lnTo>
                <a:lnTo>
                  <a:pt x="105956" y="198589"/>
                </a:lnTo>
                <a:lnTo>
                  <a:pt x="105956" y="277177"/>
                </a:lnTo>
                <a:lnTo>
                  <a:pt x="106312" y="285710"/>
                </a:lnTo>
                <a:lnTo>
                  <a:pt x="107378" y="293517"/>
                </a:lnTo>
                <a:lnTo>
                  <a:pt x="109149" y="300575"/>
                </a:lnTo>
                <a:lnTo>
                  <a:pt x="111620" y="306857"/>
                </a:lnTo>
                <a:lnTo>
                  <a:pt x="113461" y="310680"/>
                </a:lnTo>
                <a:lnTo>
                  <a:pt x="177241" y="310680"/>
                </a:lnTo>
                <a:lnTo>
                  <a:pt x="173329" y="301320"/>
                </a:lnTo>
                <a:lnTo>
                  <a:pt x="171370" y="295753"/>
                </a:lnTo>
                <a:lnTo>
                  <a:pt x="169968" y="289715"/>
                </a:lnTo>
                <a:lnTo>
                  <a:pt x="169127" y="283225"/>
                </a:lnTo>
                <a:lnTo>
                  <a:pt x="168882" y="277177"/>
                </a:lnTo>
                <a:lnTo>
                  <a:pt x="168846" y="208635"/>
                </a:lnTo>
                <a:lnTo>
                  <a:pt x="168296" y="196579"/>
                </a:lnTo>
                <a:lnTo>
                  <a:pt x="166633" y="186199"/>
                </a:lnTo>
                <a:lnTo>
                  <a:pt x="164987" y="181025"/>
                </a:lnTo>
                <a:close/>
              </a:path>
              <a:path extrusionOk="0" h="311150" w="177800">
                <a:moveTo>
                  <a:pt x="165929" y="52654"/>
                </a:moveTo>
                <a:lnTo>
                  <a:pt x="93472" y="52654"/>
                </a:lnTo>
                <a:lnTo>
                  <a:pt x="99339" y="54381"/>
                </a:lnTo>
                <a:lnTo>
                  <a:pt x="101650" y="57645"/>
                </a:lnTo>
                <a:lnTo>
                  <a:pt x="103003" y="60277"/>
                </a:lnTo>
                <a:lnTo>
                  <a:pt x="104408" y="65244"/>
                </a:lnTo>
                <a:lnTo>
                  <a:pt x="105510" y="73266"/>
                </a:lnTo>
                <a:lnTo>
                  <a:pt x="105956" y="85064"/>
                </a:lnTo>
                <a:lnTo>
                  <a:pt x="105956" y="114439"/>
                </a:lnTo>
                <a:lnTo>
                  <a:pt x="103314" y="120396"/>
                </a:lnTo>
                <a:lnTo>
                  <a:pt x="98183" y="126580"/>
                </a:lnTo>
                <a:lnTo>
                  <a:pt x="92646" y="128358"/>
                </a:lnTo>
                <a:lnTo>
                  <a:pt x="164854" y="128358"/>
                </a:lnTo>
                <a:lnTo>
                  <a:pt x="166258" y="123005"/>
                </a:lnTo>
                <a:lnTo>
                  <a:pt x="168202" y="107192"/>
                </a:lnTo>
                <a:lnTo>
                  <a:pt x="168846" y="87909"/>
                </a:lnTo>
                <a:lnTo>
                  <a:pt x="167867" y="65062"/>
                </a:lnTo>
                <a:lnTo>
                  <a:pt x="165929" y="52654"/>
                </a:lnTo>
                <a:close/>
              </a:path>
            </a:pathLst>
          </a:custGeom>
          <a:solidFill>
            <a:srgbClr val="FEDD0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3" name="Google Shape;293;p46"/>
          <p:cNvSpPr/>
          <p:nvPr/>
        </p:nvSpPr>
        <p:spPr>
          <a:xfrm>
            <a:off x="4009575" y="3306447"/>
            <a:ext cx="156845" cy="306070"/>
          </a:xfrm>
          <a:custGeom>
            <a:rect b="b" l="l" r="r" t="t"/>
            <a:pathLst>
              <a:path extrusionOk="0" h="306070" w="156845">
                <a:moveTo>
                  <a:pt x="78092" y="0"/>
                </a:moveTo>
                <a:lnTo>
                  <a:pt x="29571" y="9729"/>
                </a:lnTo>
                <a:lnTo>
                  <a:pt x="4703" y="39506"/>
                </a:lnTo>
                <a:lnTo>
                  <a:pt x="0" y="71564"/>
                </a:lnTo>
                <a:lnTo>
                  <a:pt x="0" y="234302"/>
                </a:lnTo>
                <a:lnTo>
                  <a:pt x="10581" y="278702"/>
                </a:lnTo>
                <a:lnTo>
                  <a:pt x="43040" y="301555"/>
                </a:lnTo>
                <a:lnTo>
                  <a:pt x="78092" y="305879"/>
                </a:lnTo>
                <a:lnTo>
                  <a:pt x="97069" y="304798"/>
                </a:lnTo>
                <a:lnTo>
                  <a:pt x="137604" y="288582"/>
                </a:lnTo>
                <a:lnTo>
                  <a:pt x="152143" y="264541"/>
                </a:lnTo>
                <a:lnTo>
                  <a:pt x="78092" y="264541"/>
                </a:lnTo>
                <a:lnTo>
                  <a:pt x="65626" y="262652"/>
                </a:lnTo>
                <a:lnTo>
                  <a:pt x="56724" y="256984"/>
                </a:lnTo>
                <a:lnTo>
                  <a:pt x="51385" y="247535"/>
                </a:lnTo>
                <a:lnTo>
                  <a:pt x="49606" y="234302"/>
                </a:lnTo>
                <a:lnTo>
                  <a:pt x="49606" y="71564"/>
                </a:lnTo>
                <a:lnTo>
                  <a:pt x="51385" y="58344"/>
                </a:lnTo>
                <a:lnTo>
                  <a:pt x="56724" y="48898"/>
                </a:lnTo>
                <a:lnTo>
                  <a:pt x="65626" y="43228"/>
                </a:lnTo>
                <a:lnTo>
                  <a:pt x="78092" y="41338"/>
                </a:lnTo>
                <a:lnTo>
                  <a:pt x="152176" y="41338"/>
                </a:lnTo>
                <a:lnTo>
                  <a:pt x="151709" y="39373"/>
                </a:lnTo>
                <a:lnTo>
                  <a:pt x="126821" y="9665"/>
                </a:lnTo>
                <a:lnTo>
                  <a:pt x="97069" y="1073"/>
                </a:lnTo>
                <a:lnTo>
                  <a:pt x="78092" y="0"/>
                </a:lnTo>
                <a:close/>
              </a:path>
              <a:path extrusionOk="0" h="306070" w="156845">
                <a:moveTo>
                  <a:pt x="156413" y="186664"/>
                </a:moveTo>
                <a:lnTo>
                  <a:pt x="106591" y="186664"/>
                </a:lnTo>
                <a:lnTo>
                  <a:pt x="106591" y="234302"/>
                </a:lnTo>
                <a:lnTo>
                  <a:pt x="104809" y="247535"/>
                </a:lnTo>
                <a:lnTo>
                  <a:pt x="99466" y="256984"/>
                </a:lnTo>
                <a:lnTo>
                  <a:pt x="90560" y="262652"/>
                </a:lnTo>
                <a:lnTo>
                  <a:pt x="78092" y="264541"/>
                </a:lnTo>
                <a:lnTo>
                  <a:pt x="152143" y="264541"/>
                </a:lnTo>
                <a:lnTo>
                  <a:pt x="155237" y="251561"/>
                </a:lnTo>
                <a:lnTo>
                  <a:pt x="156413" y="234302"/>
                </a:lnTo>
                <a:lnTo>
                  <a:pt x="156413" y="186664"/>
                </a:lnTo>
                <a:close/>
              </a:path>
              <a:path extrusionOk="0" h="306070" w="156845">
                <a:moveTo>
                  <a:pt x="152176" y="41338"/>
                </a:moveTo>
                <a:lnTo>
                  <a:pt x="78092" y="41338"/>
                </a:lnTo>
                <a:lnTo>
                  <a:pt x="90560" y="43228"/>
                </a:lnTo>
                <a:lnTo>
                  <a:pt x="99466" y="48898"/>
                </a:lnTo>
                <a:lnTo>
                  <a:pt x="104809" y="58344"/>
                </a:lnTo>
                <a:lnTo>
                  <a:pt x="106591" y="71564"/>
                </a:lnTo>
                <a:lnTo>
                  <a:pt x="106591" y="118351"/>
                </a:lnTo>
                <a:lnTo>
                  <a:pt x="156413" y="118351"/>
                </a:lnTo>
                <a:lnTo>
                  <a:pt x="156413" y="71564"/>
                </a:lnTo>
                <a:lnTo>
                  <a:pt x="155237" y="54216"/>
                </a:lnTo>
                <a:lnTo>
                  <a:pt x="152176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4" name="Google Shape;294;p46"/>
          <p:cNvSpPr/>
          <p:nvPr/>
        </p:nvSpPr>
        <p:spPr>
          <a:xfrm>
            <a:off x="4226406" y="3475001"/>
            <a:ext cx="0" cy="133350"/>
          </a:xfrm>
          <a:custGeom>
            <a:rect b="b" l="l" r="r" t="t"/>
            <a:pathLst>
              <a:path extrusionOk="0" h="133350" w="120000">
                <a:moveTo>
                  <a:pt x="0" y="0"/>
                </a:moveTo>
                <a:lnTo>
                  <a:pt x="0" y="133349"/>
                </a:lnTo>
              </a:path>
            </a:pathLst>
          </a:custGeom>
          <a:noFill/>
          <a:ln cap="flat" cmpd="sng" w="480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5" name="Google Shape;295;p46"/>
          <p:cNvSpPr/>
          <p:nvPr/>
        </p:nvSpPr>
        <p:spPr>
          <a:xfrm>
            <a:off x="4202365" y="3454072"/>
            <a:ext cx="153035" cy="0"/>
          </a:xfrm>
          <a:custGeom>
            <a:rect b="b" l="l" r="r" t="t"/>
            <a:pathLst>
              <a:path extrusionOk="0" h="120000" w="153035">
                <a:moveTo>
                  <a:pt x="0" y="0"/>
                </a:moveTo>
                <a:lnTo>
                  <a:pt x="152717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6" name="Google Shape;296;p46"/>
          <p:cNvSpPr/>
          <p:nvPr/>
        </p:nvSpPr>
        <p:spPr>
          <a:xfrm>
            <a:off x="4202365" y="3311373"/>
            <a:ext cx="48260" cy="121920"/>
          </a:xfrm>
          <a:custGeom>
            <a:rect b="b" l="l" r="r" t="t"/>
            <a:pathLst>
              <a:path extrusionOk="0" h="121920" w="48260">
                <a:moveTo>
                  <a:pt x="0" y="121919"/>
                </a:moveTo>
                <a:lnTo>
                  <a:pt x="48082" y="121919"/>
                </a:lnTo>
                <a:lnTo>
                  <a:pt x="48082" y="0"/>
                </a:lnTo>
                <a:lnTo>
                  <a:pt x="0" y="0"/>
                </a:lnTo>
                <a:lnTo>
                  <a:pt x="0" y="1219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7" name="Google Shape;297;p46"/>
          <p:cNvSpPr/>
          <p:nvPr/>
        </p:nvSpPr>
        <p:spPr>
          <a:xfrm>
            <a:off x="4331041" y="3474628"/>
            <a:ext cx="0" cy="133350"/>
          </a:xfrm>
          <a:custGeom>
            <a:rect b="b" l="l" r="r" t="t"/>
            <a:pathLst>
              <a:path extrusionOk="0" h="133350" w="120000">
                <a:moveTo>
                  <a:pt x="0" y="0"/>
                </a:moveTo>
                <a:lnTo>
                  <a:pt x="0" y="133134"/>
                </a:lnTo>
              </a:path>
            </a:pathLst>
          </a:custGeom>
          <a:noFill/>
          <a:ln cap="flat" cmpd="sng" w="480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8" name="Google Shape;298;p46"/>
          <p:cNvSpPr/>
          <p:nvPr/>
        </p:nvSpPr>
        <p:spPr>
          <a:xfrm>
            <a:off x="4307000" y="3310797"/>
            <a:ext cx="48260" cy="123189"/>
          </a:xfrm>
          <a:custGeom>
            <a:rect b="b" l="l" r="r" t="t"/>
            <a:pathLst>
              <a:path extrusionOk="0" h="123189" w="48260">
                <a:moveTo>
                  <a:pt x="0" y="122694"/>
                </a:moveTo>
                <a:lnTo>
                  <a:pt x="48082" y="122694"/>
                </a:lnTo>
                <a:lnTo>
                  <a:pt x="48082" y="0"/>
                </a:lnTo>
                <a:lnTo>
                  <a:pt x="0" y="0"/>
                </a:lnTo>
                <a:lnTo>
                  <a:pt x="0" y="1226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99" name="Google Shape;299;p46"/>
          <p:cNvSpPr/>
          <p:nvPr/>
        </p:nvSpPr>
        <p:spPr>
          <a:xfrm>
            <a:off x="4393203" y="3306445"/>
            <a:ext cx="156845" cy="306070"/>
          </a:xfrm>
          <a:custGeom>
            <a:rect b="b" l="l" r="r" t="t"/>
            <a:pathLst>
              <a:path extrusionOk="0" h="306070" w="156845">
                <a:moveTo>
                  <a:pt x="78105" y="0"/>
                </a:moveTo>
                <a:lnTo>
                  <a:pt x="29579" y="9729"/>
                </a:lnTo>
                <a:lnTo>
                  <a:pt x="4705" y="39508"/>
                </a:lnTo>
                <a:lnTo>
                  <a:pt x="0" y="71577"/>
                </a:lnTo>
                <a:lnTo>
                  <a:pt x="0" y="234302"/>
                </a:lnTo>
                <a:lnTo>
                  <a:pt x="10587" y="278702"/>
                </a:lnTo>
                <a:lnTo>
                  <a:pt x="43048" y="301555"/>
                </a:lnTo>
                <a:lnTo>
                  <a:pt x="78105" y="305879"/>
                </a:lnTo>
                <a:lnTo>
                  <a:pt x="97081" y="304798"/>
                </a:lnTo>
                <a:lnTo>
                  <a:pt x="137604" y="288582"/>
                </a:lnTo>
                <a:lnTo>
                  <a:pt x="152154" y="264540"/>
                </a:lnTo>
                <a:lnTo>
                  <a:pt x="78105" y="264540"/>
                </a:lnTo>
                <a:lnTo>
                  <a:pt x="65636" y="262652"/>
                </a:lnTo>
                <a:lnTo>
                  <a:pt x="56730" y="256984"/>
                </a:lnTo>
                <a:lnTo>
                  <a:pt x="51387" y="247535"/>
                </a:lnTo>
                <a:lnTo>
                  <a:pt x="49606" y="234302"/>
                </a:lnTo>
                <a:lnTo>
                  <a:pt x="49606" y="71577"/>
                </a:lnTo>
                <a:lnTo>
                  <a:pt x="51387" y="58349"/>
                </a:lnTo>
                <a:lnTo>
                  <a:pt x="56730" y="48899"/>
                </a:lnTo>
                <a:lnTo>
                  <a:pt x="65636" y="43229"/>
                </a:lnTo>
                <a:lnTo>
                  <a:pt x="78105" y="41338"/>
                </a:lnTo>
                <a:lnTo>
                  <a:pt x="152187" y="41338"/>
                </a:lnTo>
                <a:lnTo>
                  <a:pt x="151720" y="39374"/>
                </a:lnTo>
                <a:lnTo>
                  <a:pt x="126828" y="9665"/>
                </a:lnTo>
                <a:lnTo>
                  <a:pt x="97081" y="1073"/>
                </a:lnTo>
                <a:lnTo>
                  <a:pt x="78105" y="0"/>
                </a:lnTo>
                <a:close/>
              </a:path>
              <a:path extrusionOk="0" h="306070" w="156845">
                <a:moveTo>
                  <a:pt x="152187" y="41338"/>
                </a:moveTo>
                <a:lnTo>
                  <a:pt x="78105" y="41338"/>
                </a:lnTo>
                <a:lnTo>
                  <a:pt x="90573" y="43229"/>
                </a:lnTo>
                <a:lnTo>
                  <a:pt x="99479" y="48899"/>
                </a:lnTo>
                <a:lnTo>
                  <a:pt x="104822" y="58349"/>
                </a:lnTo>
                <a:lnTo>
                  <a:pt x="106603" y="71577"/>
                </a:lnTo>
                <a:lnTo>
                  <a:pt x="106603" y="234302"/>
                </a:lnTo>
                <a:lnTo>
                  <a:pt x="104822" y="247535"/>
                </a:lnTo>
                <a:lnTo>
                  <a:pt x="99479" y="256984"/>
                </a:lnTo>
                <a:lnTo>
                  <a:pt x="90573" y="262652"/>
                </a:lnTo>
                <a:lnTo>
                  <a:pt x="78105" y="264540"/>
                </a:lnTo>
                <a:lnTo>
                  <a:pt x="152154" y="264540"/>
                </a:lnTo>
                <a:lnTo>
                  <a:pt x="155249" y="251561"/>
                </a:lnTo>
                <a:lnTo>
                  <a:pt x="156425" y="234302"/>
                </a:lnTo>
                <a:lnTo>
                  <a:pt x="156425" y="71577"/>
                </a:lnTo>
                <a:lnTo>
                  <a:pt x="155249" y="54221"/>
                </a:lnTo>
                <a:lnTo>
                  <a:pt x="152187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0" name="Google Shape;300;p46"/>
          <p:cNvSpPr/>
          <p:nvPr/>
        </p:nvSpPr>
        <p:spPr>
          <a:xfrm>
            <a:off x="4584260" y="3306445"/>
            <a:ext cx="156845" cy="306070"/>
          </a:xfrm>
          <a:custGeom>
            <a:rect b="b" l="l" r="r" t="t"/>
            <a:pathLst>
              <a:path extrusionOk="0" h="306070" w="156845">
                <a:moveTo>
                  <a:pt x="78105" y="0"/>
                </a:moveTo>
                <a:lnTo>
                  <a:pt x="29577" y="9729"/>
                </a:lnTo>
                <a:lnTo>
                  <a:pt x="4705" y="39508"/>
                </a:lnTo>
                <a:lnTo>
                  <a:pt x="0" y="71577"/>
                </a:lnTo>
                <a:lnTo>
                  <a:pt x="0" y="234302"/>
                </a:lnTo>
                <a:lnTo>
                  <a:pt x="10587" y="278702"/>
                </a:lnTo>
                <a:lnTo>
                  <a:pt x="43043" y="301555"/>
                </a:lnTo>
                <a:lnTo>
                  <a:pt x="78105" y="305879"/>
                </a:lnTo>
                <a:lnTo>
                  <a:pt x="97076" y="304798"/>
                </a:lnTo>
                <a:lnTo>
                  <a:pt x="137604" y="288582"/>
                </a:lnTo>
                <a:lnTo>
                  <a:pt x="152147" y="264540"/>
                </a:lnTo>
                <a:lnTo>
                  <a:pt x="78105" y="264540"/>
                </a:lnTo>
                <a:lnTo>
                  <a:pt x="65631" y="262652"/>
                </a:lnTo>
                <a:lnTo>
                  <a:pt x="56726" y="256984"/>
                </a:lnTo>
                <a:lnTo>
                  <a:pt x="51385" y="247535"/>
                </a:lnTo>
                <a:lnTo>
                  <a:pt x="49606" y="234302"/>
                </a:lnTo>
                <a:lnTo>
                  <a:pt x="49606" y="71577"/>
                </a:lnTo>
                <a:lnTo>
                  <a:pt x="51385" y="58349"/>
                </a:lnTo>
                <a:lnTo>
                  <a:pt x="56726" y="48899"/>
                </a:lnTo>
                <a:lnTo>
                  <a:pt x="65631" y="43229"/>
                </a:lnTo>
                <a:lnTo>
                  <a:pt x="78105" y="41338"/>
                </a:lnTo>
                <a:lnTo>
                  <a:pt x="152180" y="41338"/>
                </a:lnTo>
                <a:lnTo>
                  <a:pt x="151714" y="39374"/>
                </a:lnTo>
                <a:lnTo>
                  <a:pt x="126827" y="9665"/>
                </a:lnTo>
                <a:lnTo>
                  <a:pt x="97076" y="1073"/>
                </a:lnTo>
                <a:lnTo>
                  <a:pt x="78105" y="0"/>
                </a:lnTo>
                <a:close/>
              </a:path>
              <a:path extrusionOk="0" h="306070" w="156845">
                <a:moveTo>
                  <a:pt x="152180" y="41338"/>
                </a:moveTo>
                <a:lnTo>
                  <a:pt x="78105" y="41338"/>
                </a:lnTo>
                <a:lnTo>
                  <a:pt x="90565" y="43229"/>
                </a:lnTo>
                <a:lnTo>
                  <a:pt x="99467" y="48899"/>
                </a:lnTo>
                <a:lnTo>
                  <a:pt x="104810" y="58349"/>
                </a:lnTo>
                <a:lnTo>
                  <a:pt x="106591" y="71577"/>
                </a:lnTo>
                <a:lnTo>
                  <a:pt x="106591" y="234302"/>
                </a:lnTo>
                <a:lnTo>
                  <a:pt x="104810" y="247535"/>
                </a:lnTo>
                <a:lnTo>
                  <a:pt x="99467" y="256984"/>
                </a:lnTo>
                <a:lnTo>
                  <a:pt x="90565" y="262652"/>
                </a:lnTo>
                <a:lnTo>
                  <a:pt x="78105" y="264540"/>
                </a:lnTo>
                <a:lnTo>
                  <a:pt x="152147" y="264540"/>
                </a:lnTo>
                <a:lnTo>
                  <a:pt x="155238" y="251561"/>
                </a:lnTo>
                <a:lnTo>
                  <a:pt x="156413" y="234302"/>
                </a:lnTo>
                <a:lnTo>
                  <a:pt x="156413" y="71577"/>
                </a:lnTo>
                <a:lnTo>
                  <a:pt x="155238" y="54221"/>
                </a:lnTo>
                <a:lnTo>
                  <a:pt x="152180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1" name="Google Shape;301;p46"/>
          <p:cNvSpPr/>
          <p:nvPr/>
        </p:nvSpPr>
        <p:spPr>
          <a:xfrm>
            <a:off x="4773790" y="3306445"/>
            <a:ext cx="156210" cy="306070"/>
          </a:xfrm>
          <a:custGeom>
            <a:rect b="b" l="l" r="r" t="t"/>
            <a:pathLst>
              <a:path extrusionOk="0" h="306070" w="156210">
                <a:moveTo>
                  <a:pt x="48082" y="188836"/>
                </a:moveTo>
                <a:lnTo>
                  <a:pt x="0" y="188836"/>
                </a:lnTo>
                <a:lnTo>
                  <a:pt x="0" y="234302"/>
                </a:lnTo>
                <a:lnTo>
                  <a:pt x="10560" y="278702"/>
                </a:lnTo>
                <a:lnTo>
                  <a:pt x="43035" y="301555"/>
                </a:lnTo>
                <a:lnTo>
                  <a:pt x="78320" y="305879"/>
                </a:lnTo>
                <a:lnTo>
                  <a:pt x="97054" y="304798"/>
                </a:lnTo>
                <a:lnTo>
                  <a:pt x="137223" y="288582"/>
                </a:lnTo>
                <a:lnTo>
                  <a:pt x="151726" y="264540"/>
                </a:lnTo>
                <a:lnTo>
                  <a:pt x="77889" y="264540"/>
                </a:lnTo>
                <a:lnTo>
                  <a:pt x="64846" y="262652"/>
                </a:lnTo>
                <a:lnTo>
                  <a:pt x="55532" y="256984"/>
                </a:lnTo>
                <a:lnTo>
                  <a:pt x="49944" y="247535"/>
                </a:lnTo>
                <a:lnTo>
                  <a:pt x="48082" y="234302"/>
                </a:lnTo>
                <a:lnTo>
                  <a:pt x="48082" y="188836"/>
                </a:lnTo>
                <a:close/>
              </a:path>
              <a:path extrusionOk="0" h="306070" w="156210">
                <a:moveTo>
                  <a:pt x="77457" y="0"/>
                </a:moveTo>
                <a:lnTo>
                  <a:pt x="43569" y="4474"/>
                </a:lnTo>
                <a:lnTo>
                  <a:pt x="19364" y="17895"/>
                </a:lnTo>
                <a:lnTo>
                  <a:pt x="4841" y="40263"/>
                </a:lnTo>
                <a:lnTo>
                  <a:pt x="0" y="71577"/>
                </a:lnTo>
                <a:lnTo>
                  <a:pt x="126" y="93471"/>
                </a:lnTo>
                <a:lnTo>
                  <a:pt x="10739" y="136254"/>
                </a:lnTo>
                <a:lnTo>
                  <a:pt x="92240" y="184708"/>
                </a:lnTo>
                <a:lnTo>
                  <a:pt x="98551" y="189496"/>
                </a:lnTo>
                <a:lnTo>
                  <a:pt x="105346" y="199059"/>
                </a:lnTo>
                <a:lnTo>
                  <a:pt x="107048" y="205727"/>
                </a:lnTo>
                <a:lnTo>
                  <a:pt x="107048" y="234302"/>
                </a:lnTo>
                <a:lnTo>
                  <a:pt x="105224" y="247535"/>
                </a:lnTo>
                <a:lnTo>
                  <a:pt x="99755" y="256984"/>
                </a:lnTo>
                <a:lnTo>
                  <a:pt x="90642" y="262652"/>
                </a:lnTo>
                <a:lnTo>
                  <a:pt x="77889" y="264540"/>
                </a:lnTo>
                <a:lnTo>
                  <a:pt x="151726" y="264540"/>
                </a:lnTo>
                <a:lnTo>
                  <a:pt x="154809" y="251561"/>
                </a:lnTo>
                <a:lnTo>
                  <a:pt x="155981" y="234302"/>
                </a:lnTo>
                <a:lnTo>
                  <a:pt x="155863" y="205727"/>
                </a:lnTo>
                <a:lnTo>
                  <a:pt x="148412" y="167081"/>
                </a:lnTo>
                <a:lnTo>
                  <a:pt x="115684" y="140322"/>
                </a:lnTo>
                <a:lnTo>
                  <a:pt x="59639" y="112115"/>
                </a:lnTo>
                <a:lnTo>
                  <a:pt x="54978" y="108191"/>
                </a:lnTo>
                <a:lnTo>
                  <a:pt x="50507" y="99783"/>
                </a:lnTo>
                <a:lnTo>
                  <a:pt x="49390" y="93471"/>
                </a:lnTo>
                <a:lnTo>
                  <a:pt x="49390" y="71577"/>
                </a:lnTo>
                <a:lnTo>
                  <a:pt x="51185" y="58349"/>
                </a:lnTo>
                <a:lnTo>
                  <a:pt x="56570" y="48899"/>
                </a:lnTo>
                <a:lnTo>
                  <a:pt x="65544" y="43229"/>
                </a:lnTo>
                <a:lnTo>
                  <a:pt x="78104" y="41338"/>
                </a:lnTo>
                <a:lnTo>
                  <a:pt x="150874" y="41338"/>
                </a:lnTo>
                <a:lnTo>
                  <a:pt x="150441" y="39508"/>
                </a:lnTo>
                <a:lnTo>
                  <a:pt x="125709" y="9729"/>
                </a:lnTo>
                <a:lnTo>
                  <a:pt x="96230" y="1081"/>
                </a:lnTo>
                <a:lnTo>
                  <a:pt x="77457" y="0"/>
                </a:lnTo>
                <a:close/>
              </a:path>
              <a:path extrusionOk="0" h="306070" w="156210">
                <a:moveTo>
                  <a:pt x="150874" y="41338"/>
                </a:moveTo>
                <a:lnTo>
                  <a:pt x="78104" y="41338"/>
                </a:lnTo>
                <a:lnTo>
                  <a:pt x="90765" y="43229"/>
                </a:lnTo>
                <a:lnTo>
                  <a:pt x="99810" y="48899"/>
                </a:lnTo>
                <a:lnTo>
                  <a:pt x="105238" y="58349"/>
                </a:lnTo>
                <a:lnTo>
                  <a:pt x="107048" y="71577"/>
                </a:lnTo>
                <a:lnTo>
                  <a:pt x="107048" y="106819"/>
                </a:lnTo>
                <a:lnTo>
                  <a:pt x="155117" y="106819"/>
                </a:lnTo>
                <a:lnTo>
                  <a:pt x="155117" y="71577"/>
                </a:lnTo>
                <a:lnTo>
                  <a:pt x="153948" y="54310"/>
                </a:lnTo>
                <a:lnTo>
                  <a:pt x="150874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2" name="Google Shape;302;p46"/>
          <p:cNvSpPr/>
          <p:nvPr/>
        </p:nvSpPr>
        <p:spPr>
          <a:xfrm>
            <a:off x="4966596" y="3587257"/>
            <a:ext cx="120014" cy="0"/>
          </a:xfrm>
          <a:custGeom>
            <a:rect b="b" l="l" r="r" t="t"/>
            <a:pathLst>
              <a:path extrusionOk="0" h="120000" w="120014">
                <a:moveTo>
                  <a:pt x="0" y="0"/>
                </a:moveTo>
                <a:lnTo>
                  <a:pt x="119646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3" name="Google Shape;303;p46"/>
          <p:cNvSpPr/>
          <p:nvPr/>
        </p:nvSpPr>
        <p:spPr>
          <a:xfrm>
            <a:off x="4991285" y="3475001"/>
            <a:ext cx="0" cy="91439"/>
          </a:xfrm>
          <a:custGeom>
            <a:rect b="b" l="l" r="r" t="t"/>
            <a:pathLst>
              <a:path extrusionOk="0" h="91439" w="120000">
                <a:moveTo>
                  <a:pt x="0" y="0"/>
                </a:moveTo>
                <a:lnTo>
                  <a:pt x="0" y="91439"/>
                </a:lnTo>
              </a:path>
            </a:pathLst>
          </a:custGeom>
          <a:noFill/>
          <a:ln cap="flat" cmpd="sng" w="493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4" name="Google Shape;304;p46"/>
          <p:cNvSpPr/>
          <p:nvPr/>
        </p:nvSpPr>
        <p:spPr>
          <a:xfrm>
            <a:off x="4966596" y="3454072"/>
            <a:ext cx="120014" cy="0"/>
          </a:xfrm>
          <a:custGeom>
            <a:rect b="b" l="l" r="r" t="t"/>
            <a:pathLst>
              <a:path extrusionOk="0" h="120000" w="120014">
                <a:moveTo>
                  <a:pt x="0" y="0"/>
                </a:moveTo>
                <a:lnTo>
                  <a:pt x="119646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5" name="Google Shape;305;p46"/>
          <p:cNvSpPr/>
          <p:nvPr/>
        </p:nvSpPr>
        <p:spPr>
          <a:xfrm>
            <a:off x="4966596" y="3351963"/>
            <a:ext cx="49529" cy="81279"/>
          </a:xfrm>
          <a:custGeom>
            <a:rect b="b" l="l" r="r" t="t"/>
            <a:pathLst>
              <a:path extrusionOk="0" h="81279" w="49529">
                <a:moveTo>
                  <a:pt x="0" y="81280"/>
                </a:moveTo>
                <a:lnTo>
                  <a:pt x="49377" y="81280"/>
                </a:lnTo>
                <a:lnTo>
                  <a:pt x="49377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6" name="Google Shape;306;p46"/>
          <p:cNvSpPr/>
          <p:nvPr/>
        </p:nvSpPr>
        <p:spPr>
          <a:xfrm>
            <a:off x="4966596" y="3331668"/>
            <a:ext cx="120014" cy="0"/>
          </a:xfrm>
          <a:custGeom>
            <a:rect b="b" l="l" r="r" t="t"/>
            <a:pathLst>
              <a:path extrusionOk="0" h="120000" w="120014">
                <a:moveTo>
                  <a:pt x="0" y="0"/>
                </a:moveTo>
                <a:lnTo>
                  <a:pt x="119646" y="0"/>
                </a:lnTo>
              </a:path>
            </a:pathLst>
          </a:custGeom>
          <a:noFill/>
          <a:ln cap="flat" cmpd="sng" w="40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7" name="Google Shape;307;p46"/>
          <p:cNvSpPr/>
          <p:nvPr/>
        </p:nvSpPr>
        <p:spPr>
          <a:xfrm>
            <a:off x="5121967" y="3306443"/>
            <a:ext cx="154939" cy="306070"/>
          </a:xfrm>
          <a:custGeom>
            <a:rect b="b" l="l" r="r" t="t"/>
            <a:pathLst>
              <a:path extrusionOk="0" h="306070" w="154939">
                <a:moveTo>
                  <a:pt x="49377" y="208419"/>
                </a:moveTo>
                <a:lnTo>
                  <a:pt x="0" y="208419"/>
                </a:lnTo>
                <a:lnTo>
                  <a:pt x="0" y="234302"/>
                </a:lnTo>
                <a:lnTo>
                  <a:pt x="10185" y="279134"/>
                </a:lnTo>
                <a:lnTo>
                  <a:pt x="41827" y="301639"/>
                </a:lnTo>
                <a:lnTo>
                  <a:pt x="76784" y="305879"/>
                </a:lnTo>
                <a:lnTo>
                  <a:pt x="95524" y="304798"/>
                </a:lnTo>
                <a:lnTo>
                  <a:pt x="135699" y="288594"/>
                </a:lnTo>
                <a:lnTo>
                  <a:pt x="150210" y="264541"/>
                </a:lnTo>
                <a:lnTo>
                  <a:pt x="77241" y="264541"/>
                </a:lnTo>
                <a:lnTo>
                  <a:pt x="65054" y="262652"/>
                </a:lnTo>
                <a:lnTo>
                  <a:pt x="56346" y="256984"/>
                </a:lnTo>
                <a:lnTo>
                  <a:pt x="51120" y="247535"/>
                </a:lnTo>
                <a:lnTo>
                  <a:pt x="49377" y="234302"/>
                </a:lnTo>
                <a:lnTo>
                  <a:pt x="49377" y="208419"/>
                </a:lnTo>
                <a:close/>
              </a:path>
              <a:path extrusionOk="0" h="306070" w="154939">
                <a:moveTo>
                  <a:pt x="154470" y="180352"/>
                </a:moveTo>
                <a:lnTo>
                  <a:pt x="105079" y="180352"/>
                </a:lnTo>
                <a:lnTo>
                  <a:pt x="105079" y="234302"/>
                </a:lnTo>
                <a:lnTo>
                  <a:pt x="103337" y="247535"/>
                </a:lnTo>
                <a:lnTo>
                  <a:pt x="98113" y="256984"/>
                </a:lnTo>
                <a:lnTo>
                  <a:pt x="89413" y="262652"/>
                </a:lnTo>
                <a:lnTo>
                  <a:pt x="77241" y="264541"/>
                </a:lnTo>
                <a:lnTo>
                  <a:pt x="150210" y="264541"/>
                </a:lnTo>
                <a:lnTo>
                  <a:pt x="153296" y="251566"/>
                </a:lnTo>
                <a:lnTo>
                  <a:pt x="154470" y="234302"/>
                </a:lnTo>
                <a:lnTo>
                  <a:pt x="154470" y="180352"/>
                </a:lnTo>
                <a:close/>
              </a:path>
              <a:path extrusionOk="0" h="306070" w="154939">
                <a:moveTo>
                  <a:pt x="77012" y="0"/>
                </a:moveTo>
                <a:lnTo>
                  <a:pt x="29078" y="9670"/>
                </a:lnTo>
                <a:lnTo>
                  <a:pt x="4621" y="39381"/>
                </a:lnTo>
                <a:lnTo>
                  <a:pt x="0" y="71577"/>
                </a:lnTo>
                <a:lnTo>
                  <a:pt x="0" y="121183"/>
                </a:lnTo>
                <a:lnTo>
                  <a:pt x="8685" y="166576"/>
                </a:lnTo>
                <a:lnTo>
                  <a:pt x="48438" y="191293"/>
                </a:lnTo>
                <a:lnTo>
                  <a:pt x="63080" y="192328"/>
                </a:lnTo>
                <a:lnTo>
                  <a:pt x="75499" y="191579"/>
                </a:lnTo>
                <a:lnTo>
                  <a:pt x="86637" y="189331"/>
                </a:lnTo>
                <a:lnTo>
                  <a:pt x="96497" y="185588"/>
                </a:lnTo>
                <a:lnTo>
                  <a:pt x="105079" y="180352"/>
                </a:lnTo>
                <a:lnTo>
                  <a:pt x="154470" y="180352"/>
                </a:lnTo>
                <a:lnTo>
                  <a:pt x="154470" y="151853"/>
                </a:lnTo>
                <a:lnTo>
                  <a:pt x="77012" y="151853"/>
                </a:lnTo>
                <a:lnTo>
                  <a:pt x="64729" y="149935"/>
                </a:lnTo>
                <a:lnTo>
                  <a:pt x="55959" y="144181"/>
                </a:lnTo>
                <a:lnTo>
                  <a:pt x="50698" y="134596"/>
                </a:lnTo>
                <a:lnTo>
                  <a:pt x="48945" y="121183"/>
                </a:lnTo>
                <a:lnTo>
                  <a:pt x="48945" y="71577"/>
                </a:lnTo>
                <a:lnTo>
                  <a:pt x="50698" y="58349"/>
                </a:lnTo>
                <a:lnTo>
                  <a:pt x="55959" y="48899"/>
                </a:lnTo>
                <a:lnTo>
                  <a:pt x="64729" y="43229"/>
                </a:lnTo>
                <a:lnTo>
                  <a:pt x="77012" y="41338"/>
                </a:lnTo>
                <a:lnTo>
                  <a:pt x="150220" y="41338"/>
                </a:lnTo>
                <a:lnTo>
                  <a:pt x="149786" y="39512"/>
                </a:lnTo>
                <a:lnTo>
                  <a:pt x="125065" y="9729"/>
                </a:lnTo>
                <a:lnTo>
                  <a:pt x="95698" y="1081"/>
                </a:lnTo>
                <a:lnTo>
                  <a:pt x="77012" y="0"/>
                </a:lnTo>
                <a:close/>
              </a:path>
              <a:path extrusionOk="0" h="306070" w="154939">
                <a:moveTo>
                  <a:pt x="150220" y="41338"/>
                </a:moveTo>
                <a:lnTo>
                  <a:pt x="77012" y="41338"/>
                </a:lnTo>
                <a:lnTo>
                  <a:pt x="89295" y="43229"/>
                </a:lnTo>
                <a:lnTo>
                  <a:pt x="98066" y="48899"/>
                </a:lnTo>
                <a:lnTo>
                  <a:pt x="103326" y="58349"/>
                </a:lnTo>
                <a:lnTo>
                  <a:pt x="105079" y="71577"/>
                </a:lnTo>
                <a:lnTo>
                  <a:pt x="105079" y="121183"/>
                </a:lnTo>
                <a:lnTo>
                  <a:pt x="103326" y="134596"/>
                </a:lnTo>
                <a:lnTo>
                  <a:pt x="98066" y="144181"/>
                </a:lnTo>
                <a:lnTo>
                  <a:pt x="89295" y="149935"/>
                </a:lnTo>
                <a:lnTo>
                  <a:pt x="77012" y="151853"/>
                </a:lnTo>
                <a:lnTo>
                  <a:pt x="154470" y="151853"/>
                </a:lnTo>
                <a:lnTo>
                  <a:pt x="154470" y="71577"/>
                </a:lnTo>
                <a:lnTo>
                  <a:pt x="153298" y="54312"/>
                </a:lnTo>
                <a:lnTo>
                  <a:pt x="150220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8" name="Google Shape;308;p46"/>
          <p:cNvSpPr/>
          <p:nvPr/>
        </p:nvSpPr>
        <p:spPr>
          <a:xfrm>
            <a:off x="5314551" y="3306445"/>
            <a:ext cx="154939" cy="306070"/>
          </a:xfrm>
          <a:custGeom>
            <a:rect b="b" l="l" r="r" t="t"/>
            <a:pathLst>
              <a:path extrusionOk="0" h="306070" w="154939">
                <a:moveTo>
                  <a:pt x="77012" y="0"/>
                </a:moveTo>
                <a:lnTo>
                  <a:pt x="29078" y="9665"/>
                </a:lnTo>
                <a:lnTo>
                  <a:pt x="4621" y="39374"/>
                </a:lnTo>
                <a:lnTo>
                  <a:pt x="0" y="71577"/>
                </a:lnTo>
                <a:lnTo>
                  <a:pt x="0" y="234302"/>
                </a:lnTo>
                <a:lnTo>
                  <a:pt x="10399" y="278847"/>
                </a:lnTo>
                <a:lnTo>
                  <a:pt x="42360" y="301582"/>
                </a:lnTo>
                <a:lnTo>
                  <a:pt x="77012" y="305879"/>
                </a:lnTo>
                <a:lnTo>
                  <a:pt x="95698" y="304798"/>
                </a:lnTo>
                <a:lnTo>
                  <a:pt x="135750" y="288582"/>
                </a:lnTo>
                <a:lnTo>
                  <a:pt x="150219" y="264540"/>
                </a:lnTo>
                <a:lnTo>
                  <a:pt x="77012" y="264540"/>
                </a:lnTo>
                <a:lnTo>
                  <a:pt x="64729" y="262652"/>
                </a:lnTo>
                <a:lnTo>
                  <a:pt x="55959" y="256984"/>
                </a:lnTo>
                <a:lnTo>
                  <a:pt x="50698" y="247535"/>
                </a:lnTo>
                <a:lnTo>
                  <a:pt x="48945" y="234302"/>
                </a:lnTo>
                <a:lnTo>
                  <a:pt x="48945" y="71577"/>
                </a:lnTo>
                <a:lnTo>
                  <a:pt x="50698" y="58349"/>
                </a:lnTo>
                <a:lnTo>
                  <a:pt x="55959" y="48899"/>
                </a:lnTo>
                <a:lnTo>
                  <a:pt x="64729" y="43229"/>
                </a:lnTo>
                <a:lnTo>
                  <a:pt x="77012" y="41338"/>
                </a:lnTo>
                <a:lnTo>
                  <a:pt x="150221" y="41338"/>
                </a:lnTo>
                <a:lnTo>
                  <a:pt x="149786" y="39508"/>
                </a:lnTo>
                <a:lnTo>
                  <a:pt x="125065" y="9729"/>
                </a:lnTo>
                <a:lnTo>
                  <a:pt x="95698" y="1081"/>
                </a:lnTo>
                <a:lnTo>
                  <a:pt x="77012" y="0"/>
                </a:lnTo>
                <a:close/>
              </a:path>
              <a:path extrusionOk="0" h="306070" w="154939">
                <a:moveTo>
                  <a:pt x="150221" y="41338"/>
                </a:moveTo>
                <a:lnTo>
                  <a:pt x="77012" y="41338"/>
                </a:lnTo>
                <a:lnTo>
                  <a:pt x="89290" y="43229"/>
                </a:lnTo>
                <a:lnTo>
                  <a:pt x="98061" y="48899"/>
                </a:lnTo>
                <a:lnTo>
                  <a:pt x="103325" y="58349"/>
                </a:lnTo>
                <a:lnTo>
                  <a:pt x="105079" y="71577"/>
                </a:lnTo>
                <a:lnTo>
                  <a:pt x="105079" y="234302"/>
                </a:lnTo>
                <a:lnTo>
                  <a:pt x="103325" y="247535"/>
                </a:lnTo>
                <a:lnTo>
                  <a:pt x="98061" y="256984"/>
                </a:lnTo>
                <a:lnTo>
                  <a:pt x="89290" y="262652"/>
                </a:lnTo>
                <a:lnTo>
                  <a:pt x="77012" y="264540"/>
                </a:lnTo>
                <a:lnTo>
                  <a:pt x="150219" y="264540"/>
                </a:lnTo>
                <a:lnTo>
                  <a:pt x="153298" y="251561"/>
                </a:lnTo>
                <a:lnTo>
                  <a:pt x="154470" y="234302"/>
                </a:lnTo>
                <a:lnTo>
                  <a:pt x="154470" y="71577"/>
                </a:lnTo>
                <a:lnTo>
                  <a:pt x="153298" y="54310"/>
                </a:lnTo>
                <a:lnTo>
                  <a:pt x="150221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09" name="Google Shape;309;p46"/>
          <p:cNvSpPr/>
          <p:nvPr/>
        </p:nvSpPr>
        <p:spPr>
          <a:xfrm>
            <a:off x="5495598" y="3310797"/>
            <a:ext cx="78104" cy="297179"/>
          </a:xfrm>
          <a:custGeom>
            <a:rect b="b" l="l" r="r" t="t"/>
            <a:pathLst>
              <a:path extrusionOk="0" h="297179" w="78104">
                <a:moveTo>
                  <a:pt x="78092" y="0"/>
                </a:moveTo>
                <a:lnTo>
                  <a:pt x="38722" y="0"/>
                </a:lnTo>
                <a:lnTo>
                  <a:pt x="34016" y="12058"/>
                </a:lnTo>
                <a:lnTo>
                  <a:pt x="25995" y="21261"/>
                </a:lnTo>
                <a:lnTo>
                  <a:pt x="14656" y="27608"/>
                </a:lnTo>
                <a:lnTo>
                  <a:pt x="0" y="31102"/>
                </a:lnTo>
                <a:lnTo>
                  <a:pt x="0" y="61556"/>
                </a:lnTo>
                <a:lnTo>
                  <a:pt x="28930" y="61556"/>
                </a:lnTo>
                <a:lnTo>
                  <a:pt x="28930" y="297167"/>
                </a:lnTo>
                <a:lnTo>
                  <a:pt x="78092" y="297167"/>
                </a:lnTo>
                <a:lnTo>
                  <a:pt x="7809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0" name="Google Shape;310;p46"/>
          <p:cNvSpPr/>
          <p:nvPr/>
        </p:nvSpPr>
        <p:spPr>
          <a:xfrm>
            <a:off x="5618772" y="3568929"/>
            <a:ext cx="47625" cy="38735"/>
          </a:xfrm>
          <a:custGeom>
            <a:rect b="b" l="l" r="r" t="t"/>
            <a:pathLst>
              <a:path extrusionOk="0" h="38735" w="47625">
                <a:moveTo>
                  <a:pt x="0" y="38722"/>
                </a:moveTo>
                <a:lnTo>
                  <a:pt x="47421" y="38722"/>
                </a:lnTo>
                <a:lnTo>
                  <a:pt x="47421" y="0"/>
                </a:lnTo>
                <a:lnTo>
                  <a:pt x="0" y="0"/>
                </a:lnTo>
                <a:lnTo>
                  <a:pt x="0" y="387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1" name="Google Shape;311;p46"/>
          <p:cNvSpPr/>
          <p:nvPr/>
        </p:nvSpPr>
        <p:spPr>
          <a:xfrm>
            <a:off x="5711933" y="3306447"/>
            <a:ext cx="156845" cy="306070"/>
          </a:xfrm>
          <a:custGeom>
            <a:rect b="b" l="l" r="r" t="t"/>
            <a:pathLst>
              <a:path extrusionOk="0" h="306070" w="156845">
                <a:moveTo>
                  <a:pt x="78104" y="0"/>
                </a:moveTo>
                <a:lnTo>
                  <a:pt x="29573" y="9729"/>
                </a:lnTo>
                <a:lnTo>
                  <a:pt x="4703" y="39506"/>
                </a:lnTo>
                <a:lnTo>
                  <a:pt x="0" y="71564"/>
                </a:lnTo>
                <a:lnTo>
                  <a:pt x="0" y="234302"/>
                </a:lnTo>
                <a:lnTo>
                  <a:pt x="10581" y="278702"/>
                </a:lnTo>
                <a:lnTo>
                  <a:pt x="43046" y="301555"/>
                </a:lnTo>
                <a:lnTo>
                  <a:pt x="78104" y="305879"/>
                </a:lnTo>
                <a:lnTo>
                  <a:pt x="97074" y="304798"/>
                </a:lnTo>
                <a:lnTo>
                  <a:pt x="137604" y="288582"/>
                </a:lnTo>
                <a:lnTo>
                  <a:pt x="152154" y="264541"/>
                </a:lnTo>
                <a:lnTo>
                  <a:pt x="78104" y="264541"/>
                </a:lnTo>
                <a:lnTo>
                  <a:pt x="65631" y="262652"/>
                </a:lnTo>
                <a:lnTo>
                  <a:pt x="56726" y="256984"/>
                </a:lnTo>
                <a:lnTo>
                  <a:pt x="51385" y="247535"/>
                </a:lnTo>
                <a:lnTo>
                  <a:pt x="49606" y="234302"/>
                </a:lnTo>
                <a:lnTo>
                  <a:pt x="49606" y="71564"/>
                </a:lnTo>
                <a:lnTo>
                  <a:pt x="51385" y="58344"/>
                </a:lnTo>
                <a:lnTo>
                  <a:pt x="56726" y="48898"/>
                </a:lnTo>
                <a:lnTo>
                  <a:pt x="65631" y="43228"/>
                </a:lnTo>
                <a:lnTo>
                  <a:pt x="78104" y="41338"/>
                </a:lnTo>
                <a:lnTo>
                  <a:pt x="152187" y="41338"/>
                </a:lnTo>
                <a:lnTo>
                  <a:pt x="151720" y="39373"/>
                </a:lnTo>
                <a:lnTo>
                  <a:pt x="126821" y="9665"/>
                </a:lnTo>
                <a:lnTo>
                  <a:pt x="97074" y="1073"/>
                </a:lnTo>
                <a:lnTo>
                  <a:pt x="78104" y="0"/>
                </a:lnTo>
                <a:close/>
              </a:path>
              <a:path extrusionOk="0" h="306070" w="156845">
                <a:moveTo>
                  <a:pt x="156425" y="186664"/>
                </a:moveTo>
                <a:lnTo>
                  <a:pt x="106603" y="186664"/>
                </a:lnTo>
                <a:lnTo>
                  <a:pt x="106603" y="234302"/>
                </a:lnTo>
                <a:lnTo>
                  <a:pt x="104820" y="247535"/>
                </a:lnTo>
                <a:lnTo>
                  <a:pt x="99474" y="256984"/>
                </a:lnTo>
                <a:lnTo>
                  <a:pt x="90567" y="262652"/>
                </a:lnTo>
                <a:lnTo>
                  <a:pt x="78104" y="264541"/>
                </a:lnTo>
                <a:lnTo>
                  <a:pt x="152154" y="264541"/>
                </a:lnTo>
                <a:lnTo>
                  <a:pt x="155249" y="251561"/>
                </a:lnTo>
                <a:lnTo>
                  <a:pt x="156425" y="234302"/>
                </a:lnTo>
                <a:lnTo>
                  <a:pt x="156425" y="186664"/>
                </a:lnTo>
                <a:close/>
              </a:path>
              <a:path extrusionOk="0" h="306070" w="156845">
                <a:moveTo>
                  <a:pt x="152187" y="41338"/>
                </a:moveTo>
                <a:lnTo>
                  <a:pt x="78104" y="41338"/>
                </a:lnTo>
                <a:lnTo>
                  <a:pt x="90567" y="43228"/>
                </a:lnTo>
                <a:lnTo>
                  <a:pt x="99474" y="48898"/>
                </a:lnTo>
                <a:lnTo>
                  <a:pt x="104820" y="58344"/>
                </a:lnTo>
                <a:lnTo>
                  <a:pt x="106603" y="71564"/>
                </a:lnTo>
                <a:lnTo>
                  <a:pt x="106603" y="118351"/>
                </a:lnTo>
                <a:lnTo>
                  <a:pt x="156425" y="118351"/>
                </a:lnTo>
                <a:lnTo>
                  <a:pt x="156425" y="71564"/>
                </a:lnTo>
                <a:lnTo>
                  <a:pt x="155249" y="54216"/>
                </a:lnTo>
                <a:lnTo>
                  <a:pt x="152187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2" name="Google Shape;312;p46"/>
          <p:cNvSpPr/>
          <p:nvPr/>
        </p:nvSpPr>
        <p:spPr>
          <a:xfrm>
            <a:off x="5901687" y="3306445"/>
            <a:ext cx="156845" cy="306070"/>
          </a:xfrm>
          <a:custGeom>
            <a:rect b="b" l="l" r="r" t="t"/>
            <a:pathLst>
              <a:path extrusionOk="0" h="306070" w="156845">
                <a:moveTo>
                  <a:pt x="78092" y="0"/>
                </a:moveTo>
                <a:lnTo>
                  <a:pt x="29571" y="9729"/>
                </a:lnTo>
                <a:lnTo>
                  <a:pt x="4699" y="39508"/>
                </a:lnTo>
                <a:lnTo>
                  <a:pt x="0" y="71577"/>
                </a:lnTo>
                <a:lnTo>
                  <a:pt x="0" y="234302"/>
                </a:lnTo>
                <a:lnTo>
                  <a:pt x="10576" y="278702"/>
                </a:lnTo>
                <a:lnTo>
                  <a:pt x="43040" y="301555"/>
                </a:lnTo>
                <a:lnTo>
                  <a:pt x="78092" y="305879"/>
                </a:lnTo>
                <a:lnTo>
                  <a:pt x="97069" y="304798"/>
                </a:lnTo>
                <a:lnTo>
                  <a:pt x="137604" y="288582"/>
                </a:lnTo>
                <a:lnTo>
                  <a:pt x="152143" y="264540"/>
                </a:lnTo>
                <a:lnTo>
                  <a:pt x="78092" y="264540"/>
                </a:lnTo>
                <a:lnTo>
                  <a:pt x="65624" y="262652"/>
                </a:lnTo>
                <a:lnTo>
                  <a:pt x="56718" y="256984"/>
                </a:lnTo>
                <a:lnTo>
                  <a:pt x="51374" y="247535"/>
                </a:lnTo>
                <a:lnTo>
                  <a:pt x="49593" y="234302"/>
                </a:lnTo>
                <a:lnTo>
                  <a:pt x="49593" y="71577"/>
                </a:lnTo>
                <a:lnTo>
                  <a:pt x="51374" y="58349"/>
                </a:lnTo>
                <a:lnTo>
                  <a:pt x="56718" y="48899"/>
                </a:lnTo>
                <a:lnTo>
                  <a:pt x="65624" y="43229"/>
                </a:lnTo>
                <a:lnTo>
                  <a:pt x="78092" y="41338"/>
                </a:lnTo>
                <a:lnTo>
                  <a:pt x="152176" y="41338"/>
                </a:lnTo>
                <a:lnTo>
                  <a:pt x="151709" y="39374"/>
                </a:lnTo>
                <a:lnTo>
                  <a:pt x="126821" y="9665"/>
                </a:lnTo>
                <a:lnTo>
                  <a:pt x="97069" y="1073"/>
                </a:lnTo>
                <a:lnTo>
                  <a:pt x="78092" y="0"/>
                </a:lnTo>
                <a:close/>
              </a:path>
              <a:path extrusionOk="0" h="306070" w="156845">
                <a:moveTo>
                  <a:pt x="152176" y="41338"/>
                </a:moveTo>
                <a:lnTo>
                  <a:pt x="78092" y="41338"/>
                </a:lnTo>
                <a:lnTo>
                  <a:pt x="90560" y="43229"/>
                </a:lnTo>
                <a:lnTo>
                  <a:pt x="99466" y="48899"/>
                </a:lnTo>
                <a:lnTo>
                  <a:pt x="104809" y="58349"/>
                </a:lnTo>
                <a:lnTo>
                  <a:pt x="106591" y="71577"/>
                </a:lnTo>
                <a:lnTo>
                  <a:pt x="106591" y="234302"/>
                </a:lnTo>
                <a:lnTo>
                  <a:pt x="104809" y="247535"/>
                </a:lnTo>
                <a:lnTo>
                  <a:pt x="99466" y="256984"/>
                </a:lnTo>
                <a:lnTo>
                  <a:pt x="90560" y="262652"/>
                </a:lnTo>
                <a:lnTo>
                  <a:pt x="78092" y="264540"/>
                </a:lnTo>
                <a:lnTo>
                  <a:pt x="152143" y="264540"/>
                </a:lnTo>
                <a:lnTo>
                  <a:pt x="155237" y="251561"/>
                </a:lnTo>
                <a:lnTo>
                  <a:pt x="156413" y="234302"/>
                </a:lnTo>
                <a:lnTo>
                  <a:pt x="156413" y="71577"/>
                </a:lnTo>
                <a:lnTo>
                  <a:pt x="155237" y="54221"/>
                </a:lnTo>
                <a:lnTo>
                  <a:pt x="152176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3" name="Google Shape;313;p46"/>
          <p:cNvSpPr/>
          <p:nvPr/>
        </p:nvSpPr>
        <p:spPr>
          <a:xfrm>
            <a:off x="6095567" y="3310792"/>
            <a:ext cx="218439" cy="297179"/>
          </a:xfrm>
          <a:custGeom>
            <a:rect b="b" l="l" r="r" t="t"/>
            <a:pathLst>
              <a:path extrusionOk="0" h="297179" w="218439">
                <a:moveTo>
                  <a:pt x="65493" y="0"/>
                </a:moveTo>
                <a:lnTo>
                  <a:pt x="0" y="0"/>
                </a:lnTo>
                <a:lnTo>
                  <a:pt x="0" y="297167"/>
                </a:lnTo>
                <a:lnTo>
                  <a:pt x="45250" y="297167"/>
                </a:lnTo>
                <a:lnTo>
                  <a:pt x="45250" y="93116"/>
                </a:lnTo>
                <a:lnTo>
                  <a:pt x="87759" y="93116"/>
                </a:lnTo>
                <a:lnTo>
                  <a:pt x="65493" y="0"/>
                </a:lnTo>
                <a:close/>
              </a:path>
              <a:path extrusionOk="0" h="297179" w="218439">
                <a:moveTo>
                  <a:pt x="87759" y="93116"/>
                </a:moveTo>
                <a:lnTo>
                  <a:pt x="45250" y="93116"/>
                </a:lnTo>
                <a:lnTo>
                  <a:pt x="94856" y="297167"/>
                </a:lnTo>
                <a:lnTo>
                  <a:pt x="124663" y="297167"/>
                </a:lnTo>
                <a:lnTo>
                  <a:pt x="149510" y="190144"/>
                </a:lnTo>
                <a:lnTo>
                  <a:pt x="110959" y="190144"/>
                </a:lnTo>
                <a:lnTo>
                  <a:pt x="87759" y="93116"/>
                </a:lnTo>
                <a:close/>
              </a:path>
              <a:path extrusionOk="0" h="297179" w="218439">
                <a:moveTo>
                  <a:pt x="218211" y="90068"/>
                </a:moveTo>
                <a:lnTo>
                  <a:pt x="172745" y="90068"/>
                </a:lnTo>
                <a:lnTo>
                  <a:pt x="172745" y="297167"/>
                </a:lnTo>
                <a:lnTo>
                  <a:pt x="218211" y="297167"/>
                </a:lnTo>
                <a:lnTo>
                  <a:pt x="218211" y="90068"/>
                </a:lnTo>
                <a:close/>
              </a:path>
              <a:path extrusionOk="0" h="297179" w="218439">
                <a:moveTo>
                  <a:pt x="218211" y="0"/>
                </a:moveTo>
                <a:lnTo>
                  <a:pt x="153593" y="0"/>
                </a:lnTo>
                <a:lnTo>
                  <a:pt x="110959" y="190144"/>
                </a:lnTo>
                <a:lnTo>
                  <a:pt x="149510" y="190144"/>
                </a:lnTo>
                <a:lnTo>
                  <a:pt x="172745" y="90068"/>
                </a:lnTo>
                <a:lnTo>
                  <a:pt x="218211" y="90068"/>
                </a:lnTo>
                <a:lnTo>
                  <a:pt x="21821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4" name="Google Shape;314;p46"/>
          <p:cNvSpPr/>
          <p:nvPr/>
        </p:nvSpPr>
        <p:spPr>
          <a:xfrm>
            <a:off x="6351678" y="3304922"/>
            <a:ext cx="146685" cy="309245"/>
          </a:xfrm>
          <a:custGeom>
            <a:rect b="b" l="l" r="r" t="t"/>
            <a:pathLst>
              <a:path extrusionOk="0" h="309245" w="146685">
                <a:moveTo>
                  <a:pt x="146634" y="0"/>
                </a:moveTo>
                <a:lnTo>
                  <a:pt x="112687" y="0"/>
                </a:lnTo>
                <a:lnTo>
                  <a:pt x="0" y="308927"/>
                </a:lnTo>
                <a:lnTo>
                  <a:pt x="33934" y="308927"/>
                </a:lnTo>
                <a:lnTo>
                  <a:pt x="1466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5" name="Google Shape;315;p46"/>
          <p:cNvSpPr/>
          <p:nvPr/>
        </p:nvSpPr>
        <p:spPr>
          <a:xfrm>
            <a:off x="6535766" y="3310797"/>
            <a:ext cx="165100" cy="297179"/>
          </a:xfrm>
          <a:custGeom>
            <a:rect b="b" l="l" r="r" t="t"/>
            <a:pathLst>
              <a:path extrusionOk="0" h="297179" w="165100">
                <a:moveTo>
                  <a:pt x="56133" y="0"/>
                </a:moveTo>
                <a:lnTo>
                  <a:pt x="0" y="0"/>
                </a:lnTo>
                <a:lnTo>
                  <a:pt x="0" y="297167"/>
                </a:lnTo>
                <a:lnTo>
                  <a:pt x="45250" y="297167"/>
                </a:lnTo>
                <a:lnTo>
                  <a:pt x="45250" y="102031"/>
                </a:lnTo>
                <a:lnTo>
                  <a:pt x="89346" y="102031"/>
                </a:lnTo>
                <a:lnTo>
                  <a:pt x="56133" y="0"/>
                </a:lnTo>
                <a:close/>
              </a:path>
              <a:path extrusionOk="0" h="297179" w="165100">
                <a:moveTo>
                  <a:pt x="89346" y="102031"/>
                </a:moveTo>
                <a:lnTo>
                  <a:pt x="45250" y="102031"/>
                </a:lnTo>
                <a:lnTo>
                  <a:pt x="108991" y="297167"/>
                </a:lnTo>
                <a:lnTo>
                  <a:pt x="164693" y="297167"/>
                </a:lnTo>
                <a:lnTo>
                  <a:pt x="164693" y="193827"/>
                </a:lnTo>
                <a:lnTo>
                  <a:pt x="119227" y="193827"/>
                </a:lnTo>
                <a:lnTo>
                  <a:pt x="89346" y="102031"/>
                </a:lnTo>
                <a:close/>
              </a:path>
              <a:path extrusionOk="0" h="297179" w="165100">
                <a:moveTo>
                  <a:pt x="164693" y="0"/>
                </a:moveTo>
                <a:lnTo>
                  <a:pt x="119227" y="0"/>
                </a:lnTo>
                <a:lnTo>
                  <a:pt x="119227" y="193827"/>
                </a:lnTo>
                <a:lnTo>
                  <a:pt x="164693" y="193827"/>
                </a:lnTo>
                <a:lnTo>
                  <a:pt x="1646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6" name="Google Shape;316;p46"/>
          <p:cNvSpPr/>
          <p:nvPr/>
        </p:nvSpPr>
        <p:spPr>
          <a:xfrm>
            <a:off x="6741186" y="3587257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46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7" name="Google Shape;317;p46"/>
          <p:cNvSpPr/>
          <p:nvPr/>
        </p:nvSpPr>
        <p:spPr>
          <a:xfrm>
            <a:off x="6765881" y="3475001"/>
            <a:ext cx="0" cy="91439"/>
          </a:xfrm>
          <a:custGeom>
            <a:rect b="b" l="l" r="r" t="t"/>
            <a:pathLst>
              <a:path extrusionOk="0" h="91439" w="120000">
                <a:moveTo>
                  <a:pt x="0" y="0"/>
                </a:moveTo>
                <a:lnTo>
                  <a:pt x="0" y="91439"/>
                </a:lnTo>
              </a:path>
            </a:pathLst>
          </a:custGeom>
          <a:noFill/>
          <a:ln cap="flat" cmpd="sng" w="493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8" name="Google Shape;318;p46"/>
          <p:cNvSpPr/>
          <p:nvPr/>
        </p:nvSpPr>
        <p:spPr>
          <a:xfrm>
            <a:off x="6741186" y="3454072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46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19" name="Google Shape;319;p46"/>
          <p:cNvSpPr/>
          <p:nvPr/>
        </p:nvSpPr>
        <p:spPr>
          <a:xfrm>
            <a:off x="6741186" y="3351963"/>
            <a:ext cx="49529" cy="81279"/>
          </a:xfrm>
          <a:custGeom>
            <a:rect b="b" l="l" r="r" t="t"/>
            <a:pathLst>
              <a:path extrusionOk="0" h="81279" w="49529">
                <a:moveTo>
                  <a:pt x="0" y="81280"/>
                </a:moveTo>
                <a:lnTo>
                  <a:pt x="49390" y="81280"/>
                </a:lnTo>
                <a:lnTo>
                  <a:pt x="4939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0" name="Google Shape;320;p46"/>
          <p:cNvSpPr/>
          <p:nvPr/>
        </p:nvSpPr>
        <p:spPr>
          <a:xfrm>
            <a:off x="6741186" y="3331668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46" y="0"/>
                </a:lnTo>
              </a:path>
            </a:pathLst>
          </a:custGeom>
          <a:noFill/>
          <a:ln cap="flat" cmpd="sng" w="40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1" name="Google Shape;321;p46"/>
          <p:cNvSpPr/>
          <p:nvPr/>
        </p:nvSpPr>
        <p:spPr>
          <a:xfrm>
            <a:off x="6886770" y="3310797"/>
            <a:ext cx="248920" cy="297179"/>
          </a:xfrm>
          <a:custGeom>
            <a:rect b="b" l="l" r="r" t="t"/>
            <a:pathLst>
              <a:path extrusionOk="0" h="297179" w="248920">
                <a:moveTo>
                  <a:pt x="48082" y="0"/>
                </a:moveTo>
                <a:lnTo>
                  <a:pt x="0" y="0"/>
                </a:lnTo>
                <a:lnTo>
                  <a:pt x="46342" y="297167"/>
                </a:lnTo>
                <a:lnTo>
                  <a:pt x="96164" y="297167"/>
                </a:lnTo>
                <a:lnTo>
                  <a:pt x="112849" y="189268"/>
                </a:lnTo>
                <a:lnTo>
                  <a:pt x="76149" y="189268"/>
                </a:lnTo>
                <a:lnTo>
                  <a:pt x="48082" y="0"/>
                </a:lnTo>
                <a:close/>
              </a:path>
              <a:path extrusionOk="0" h="297179" w="248920">
                <a:moveTo>
                  <a:pt x="164505" y="110083"/>
                </a:moveTo>
                <a:lnTo>
                  <a:pt x="125095" y="110083"/>
                </a:lnTo>
                <a:lnTo>
                  <a:pt x="159029" y="297167"/>
                </a:lnTo>
                <a:lnTo>
                  <a:pt x="205803" y="297167"/>
                </a:lnTo>
                <a:lnTo>
                  <a:pt x="221366" y="189268"/>
                </a:lnTo>
                <a:lnTo>
                  <a:pt x="178612" y="189268"/>
                </a:lnTo>
                <a:lnTo>
                  <a:pt x="164505" y="110083"/>
                </a:lnTo>
                <a:close/>
              </a:path>
              <a:path extrusionOk="0" h="297179" w="248920">
                <a:moveTo>
                  <a:pt x="144894" y="0"/>
                </a:moveTo>
                <a:lnTo>
                  <a:pt x="105511" y="0"/>
                </a:lnTo>
                <a:lnTo>
                  <a:pt x="76149" y="189268"/>
                </a:lnTo>
                <a:lnTo>
                  <a:pt x="112849" y="189268"/>
                </a:lnTo>
                <a:lnTo>
                  <a:pt x="125095" y="110083"/>
                </a:lnTo>
                <a:lnTo>
                  <a:pt x="164505" y="110083"/>
                </a:lnTo>
                <a:lnTo>
                  <a:pt x="144894" y="0"/>
                </a:lnTo>
                <a:close/>
              </a:path>
              <a:path extrusionOk="0" h="297179" w="248920">
                <a:moveTo>
                  <a:pt x="248666" y="0"/>
                </a:moveTo>
                <a:lnTo>
                  <a:pt x="202323" y="0"/>
                </a:lnTo>
                <a:lnTo>
                  <a:pt x="178612" y="189268"/>
                </a:lnTo>
                <a:lnTo>
                  <a:pt x="221366" y="189268"/>
                </a:lnTo>
                <a:lnTo>
                  <a:pt x="2486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2" name="Google Shape;322;p46"/>
          <p:cNvSpPr/>
          <p:nvPr/>
        </p:nvSpPr>
        <p:spPr>
          <a:xfrm>
            <a:off x="7157012" y="3306445"/>
            <a:ext cx="156209" cy="306070"/>
          </a:xfrm>
          <a:custGeom>
            <a:rect b="b" l="l" r="r" t="t"/>
            <a:pathLst>
              <a:path extrusionOk="0" h="306070" w="156209">
                <a:moveTo>
                  <a:pt x="48082" y="188836"/>
                </a:moveTo>
                <a:lnTo>
                  <a:pt x="0" y="188836"/>
                </a:lnTo>
                <a:lnTo>
                  <a:pt x="0" y="234302"/>
                </a:lnTo>
                <a:lnTo>
                  <a:pt x="10560" y="278702"/>
                </a:lnTo>
                <a:lnTo>
                  <a:pt x="43035" y="301555"/>
                </a:lnTo>
                <a:lnTo>
                  <a:pt x="78320" y="305879"/>
                </a:lnTo>
                <a:lnTo>
                  <a:pt x="97047" y="304798"/>
                </a:lnTo>
                <a:lnTo>
                  <a:pt x="137223" y="288582"/>
                </a:lnTo>
                <a:lnTo>
                  <a:pt x="151726" y="264540"/>
                </a:lnTo>
                <a:lnTo>
                  <a:pt x="77889" y="264540"/>
                </a:lnTo>
                <a:lnTo>
                  <a:pt x="64846" y="262652"/>
                </a:lnTo>
                <a:lnTo>
                  <a:pt x="55532" y="256984"/>
                </a:lnTo>
                <a:lnTo>
                  <a:pt x="49944" y="247535"/>
                </a:lnTo>
                <a:lnTo>
                  <a:pt x="48082" y="234302"/>
                </a:lnTo>
                <a:lnTo>
                  <a:pt x="48082" y="188836"/>
                </a:lnTo>
                <a:close/>
              </a:path>
              <a:path extrusionOk="0" h="306070" w="156209">
                <a:moveTo>
                  <a:pt x="77457" y="0"/>
                </a:moveTo>
                <a:lnTo>
                  <a:pt x="43564" y="4474"/>
                </a:lnTo>
                <a:lnTo>
                  <a:pt x="19359" y="17895"/>
                </a:lnTo>
                <a:lnTo>
                  <a:pt x="4839" y="40263"/>
                </a:lnTo>
                <a:lnTo>
                  <a:pt x="0" y="71577"/>
                </a:lnTo>
                <a:lnTo>
                  <a:pt x="126" y="93471"/>
                </a:lnTo>
                <a:lnTo>
                  <a:pt x="10739" y="136254"/>
                </a:lnTo>
                <a:lnTo>
                  <a:pt x="92240" y="184708"/>
                </a:lnTo>
                <a:lnTo>
                  <a:pt x="98551" y="189496"/>
                </a:lnTo>
                <a:lnTo>
                  <a:pt x="105333" y="199059"/>
                </a:lnTo>
                <a:lnTo>
                  <a:pt x="107035" y="205727"/>
                </a:lnTo>
                <a:lnTo>
                  <a:pt x="107035" y="234302"/>
                </a:lnTo>
                <a:lnTo>
                  <a:pt x="105213" y="247535"/>
                </a:lnTo>
                <a:lnTo>
                  <a:pt x="99748" y="256984"/>
                </a:lnTo>
                <a:lnTo>
                  <a:pt x="90640" y="262652"/>
                </a:lnTo>
                <a:lnTo>
                  <a:pt x="77889" y="264540"/>
                </a:lnTo>
                <a:lnTo>
                  <a:pt x="151726" y="264540"/>
                </a:lnTo>
                <a:lnTo>
                  <a:pt x="154809" y="251561"/>
                </a:lnTo>
                <a:lnTo>
                  <a:pt x="155981" y="234302"/>
                </a:lnTo>
                <a:lnTo>
                  <a:pt x="155862" y="205727"/>
                </a:lnTo>
                <a:lnTo>
                  <a:pt x="148412" y="167081"/>
                </a:lnTo>
                <a:lnTo>
                  <a:pt x="115684" y="140322"/>
                </a:lnTo>
                <a:lnTo>
                  <a:pt x="59639" y="112115"/>
                </a:lnTo>
                <a:lnTo>
                  <a:pt x="54978" y="108191"/>
                </a:lnTo>
                <a:lnTo>
                  <a:pt x="50507" y="99783"/>
                </a:lnTo>
                <a:lnTo>
                  <a:pt x="49390" y="93471"/>
                </a:lnTo>
                <a:lnTo>
                  <a:pt x="49390" y="71577"/>
                </a:lnTo>
                <a:lnTo>
                  <a:pt x="51185" y="58349"/>
                </a:lnTo>
                <a:lnTo>
                  <a:pt x="56568" y="48899"/>
                </a:lnTo>
                <a:lnTo>
                  <a:pt x="65538" y="43229"/>
                </a:lnTo>
                <a:lnTo>
                  <a:pt x="78092" y="41338"/>
                </a:lnTo>
                <a:lnTo>
                  <a:pt x="150874" y="41338"/>
                </a:lnTo>
                <a:lnTo>
                  <a:pt x="150441" y="39508"/>
                </a:lnTo>
                <a:lnTo>
                  <a:pt x="125709" y="9729"/>
                </a:lnTo>
                <a:lnTo>
                  <a:pt x="96230" y="1081"/>
                </a:lnTo>
                <a:lnTo>
                  <a:pt x="77457" y="0"/>
                </a:lnTo>
                <a:close/>
              </a:path>
              <a:path extrusionOk="0" h="306070" w="156209">
                <a:moveTo>
                  <a:pt x="150874" y="41338"/>
                </a:moveTo>
                <a:lnTo>
                  <a:pt x="78092" y="41338"/>
                </a:lnTo>
                <a:lnTo>
                  <a:pt x="90758" y="43229"/>
                </a:lnTo>
                <a:lnTo>
                  <a:pt x="99802" y="48899"/>
                </a:lnTo>
                <a:lnTo>
                  <a:pt x="105227" y="58349"/>
                </a:lnTo>
                <a:lnTo>
                  <a:pt x="107035" y="71577"/>
                </a:lnTo>
                <a:lnTo>
                  <a:pt x="107035" y="106819"/>
                </a:lnTo>
                <a:lnTo>
                  <a:pt x="155117" y="106819"/>
                </a:lnTo>
                <a:lnTo>
                  <a:pt x="155117" y="71577"/>
                </a:lnTo>
                <a:lnTo>
                  <a:pt x="153948" y="54310"/>
                </a:lnTo>
                <a:lnTo>
                  <a:pt x="150874" y="413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3" name="Google Shape;323;p46"/>
          <p:cNvSpPr/>
          <p:nvPr/>
        </p:nvSpPr>
        <p:spPr>
          <a:xfrm>
            <a:off x="7349806" y="3587257"/>
            <a:ext cx="125095" cy="0"/>
          </a:xfrm>
          <a:custGeom>
            <a:rect b="b" l="l" r="r" t="t"/>
            <a:pathLst>
              <a:path extrusionOk="0" h="120000" w="125095">
                <a:moveTo>
                  <a:pt x="0" y="0"/>
                </a:moveTo>
                <a:lnTo>
                  <a:pt x="124663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4" name="Google Shape;324;p46"/>
          <p:cNvSpPr/>
          <p:nvPr/>
        </p:nvSpPr>
        <p:spPr>
          <a:xfrm>
            <a:off x="7349806" y="3311373"/>
            <a:ext cx="50165" cy="255270"/>
          </a:xfrm>
          <a:custGeom>
            <a:rect b="b" l="l" r="r" t="t"/>
            <a:pathLst>
              <a:path extrusionOk="0" h="255270" w="50165">
                <a:moveTo>
                  <a:pt x="0" y="255270"/>
                </a:moveTo>
                <a:lnTo>
                  <a:pt x="49822" y="255270"/>
                </a:lnTo>
                <a:lnTo>
                  <a:pt x="49822" y="0"/>
                </a:lnTo>
                <a:lnTo>
                  <a:pt x="0" y="0"/>
                </a:lnTo>
                <a:lnTo>
                  <a:pt x="0" y="2552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5" name="Google Shape;325;p46"/>
          <p:cNvSpPr/>
          <p:nvPr/>
        </p:nvSpPr>
        <p:spPr>
          <a:xfrm>
            <a:off x="7504972" y="3587257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59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6" name="Google Shape;326;p46"/>
          <p:cNvSpPr/>
          <p:nvPr/>
        </p:nvSpPr>
        <p:spPr>
          <a:xfrm>
            <a:off x="7529667" y="3475001"/>
            <a:ext cx="0" cy="91439"/>
          </a:xfrm>
          <a:custGeom>
            <a:rect b="b" l="l" r="r" t="t"/>
            <a:pathLst>
              <a:path extrusionOk="0" h="91439" w="120000">
                <a:moveTo>
                  <a:pt x="0" y="0"/>
                </a:moveTo>
                <a:lnTo>
                  <a:pt x="0" y="91439"/>
                </a:lnTo>
              </a:path>
            </a:pathLst>
          </a:custGeom>
          <a:noFill/>
          <a:ln cap="flat" cmpd="sng" w="493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7" name="Google Shape;327;p46"/>
          <p:cNvSpPr/>
          <p:nvPr/>
        </p:nvSpPr>
        <p:spPr>
          <a:xfrm>
            <a:off x="7504972" y="3454072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59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8" name="Google Shape;328;p46"/>
          <p:cNvSpPr/>
          <p:nvPr/>
        </p:nvSpPr>
        <p:spPr>
          <a:xfrm>
            <a:off x="7504972" y="3351963"/>
            <a:ext cx="49529" cy="81279"/>
          </a:xfrm>
          <a:custGeom>
            <a:rect b="b" l="l" r="r" t="t"/>
            <a:pathLst>
              <a:path extrusionOk="0" h="81279" w="49529">
                <a:moveTo>
                  <a:pt x="0" y="81280"/>
                </a:moveTo>
                <a:lnTo>
                  <a:pt x="49390" y="81280"/>
                </a:lnTo>
                <a:lnTo>
                  <a:pt x="4939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29" name="Google Shape;329;p46"/>
          <p:cNvSpPr/>
          <p:nvPr/>
        </p:nvSpPr>
        <p:spPr>
          <a:xfrm>
            <a:off x="7504972" y="3331668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59" y="0"/>
                </a:lnTo>
              </a:path>
            </a:pathLst>
          </a:custGeom>
          <a:noFill/>
          <a:ln cap="flat" cmpd="sng" w="40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0" name="Google Shape;330;p46"/>
          <p:cNvSpPr/>
          <p:nvPr/>
        </p:nvSpPr>
        <p:spPr>
          <a:xfrm>
            <a:off x="7727460" y="3351640"/>
            <a:ext cx="0" cy="256539"/>
          </a:xfrm>
          <a:custGeom>
            <a:rect b="b" l="l" r="r" t="t"/>
            <a:pathLst>
              <a:path extrusionOk="0" h="256539" w="120000">
                <a:moveTo>
                  <a:pt x="0" y="0"/>
                </a:moveTo>
                <a:lnTo>
                  <a:pt x="0" y="256273"/>
                </a:lnTo>
              </a:path>
            </a:pathLst>
          </a:custGeom>
          <a:noFill/>
          <a:ln cap="flat" cmpd="sng" w="48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1" name="Google Shape;331;p46"/>
          <p:cNvSpPr/>
          <p:nvPr/>
        </p:nvSpPr>
        <p:spPr>
          <a:xfrm>
            <a:off x="7650778" y="3331217"/>
            <a:ext cx="153670" cy="0"/>
          </a:xfrm>
          <a:custGeom>
            <a:rect b="b" l="l" r="r" t="t"/>
            <a:pathLst>
              <a:path extrusionOk="0" h="120000" w="153670">
                <a:moveTo>
                  <a:pt x="0" y="0"/>
                </a:moveTo>
                <a:lnTo>
                  <a:pt x="153377" y="0"/>
                </a:lnTo>
              </a:path>
            </a:pathLst>
          </a:custGeom>
          <a:noFill/>
          <a:ln cap="flat" cmpd="sng" w="408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2" name="Google Shape;332;p46"/>
          <p:cNvSpPr/>
          <p:nvPr/>
        </p:nvSpPr>
        <p:spPr>
          <a:xfrm>
            <a:off x="7903946" y="3351640"/>
            <a:ext cx="0" cy="256539"/>
          </a:xfrm>
          <a:custGeom>
            <a:rect b="b" l="l" r="r" t="t"/>
            <a:pathLst>
              <a:path extrusionOk="0" h="256539" w="120000">
                <a:moveTo>
                  <a:pt x="0" y="0"/>
                </a:moveTo>
                <a:lnTo>
                  <a:pt x="0" y="256273"/>
                </a:lnTo>
              </a:path>
            </a:pathLst>
          </a:custGeom>
          <a:noFill/>
          <a:ln cap="flat" cmpd="sng" w="489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3" name="Google Shape;333;p46"/>
          <p:cNvSpPr/>
          <p:nvPr/>
        </p:nvSpPr>
        <p:spPr>
          <a:xfrm>
            <a:off x="7827264" y="3331217"/>
            <a:ext cx="153670" cy="0"/>
          </a:xfrm>
          <a:custGeom>
            <a:rect b="b" l="l" r="r" t="t"/>
            <a:pathLst>
              <a:path extrusionOk="0" h="120000" w="153670">
                <a:moveTo>
                  <a:pt x="0" y="0"/>
                </a:moveTo>
                <a:lnTo>
                  <a:pt x="153365" y="0"/>
                </a:lnTo>
              </a:path>
            </a:pathLst>
          </a:custGeom>
          <a:noFill/>
          <a:ln cap="flat" cmpd="sng" w="408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4" name="Google Shape;334;p46"/>
          <p:cNvSpPr/>
          <p:nvPr/>
        </p:nvSpPr>
        <p:spPr>
          <a:xfrm>
            <a:off x="8009610" y="3587257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59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6"/>
          <p:cNvSpPr/>
          <p:nvPr/>
        </p:nvSpPr>
        <p:spPr>
          <a:xfrm>
            <a:off x="8034305" y="3475001"/>
            <a:ext cx="0" cy="91439"/>
          </a:xfrm>
          <a:custGeom>
            <a:rect b="b" l="l" r="r" t="t"/>
            <a:pathLst>
              <a:path extrusionOk="0" h="91439" w="120000">
                <a:moveTo>
                  <a:pt x="0" y="0"/>
                </a:moveTo>
                <a:lnTo>
                  <a:pt x="0" y="91439"/>
                </a:lnTo>
              </a:path>
            </a:pathLst>
          </a:custGeom>
          <a:noFill/>
          <a:ln cap="flat" cmpd="sng" w="493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6" name="Google Shape;336;p46"/>
          <p:cNvSpPr/>
          <p:nvPr/>
        </p:nvSpPr>
        <p:spPr>
          <a:xfrm>
            <a:off x="8009610" y="3454072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59" y="0"/>
                </a:lnTo>
              </a:path>
            </a:pathLst>
          </a:custGeom>
          <a:noFill/>
          <a:ln cap="flat" cmpd="sng" w="419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7" name="Google Shape;337;p46"/>
          <p:cNvSpPr/>
          <p:nvPr/>
        </p:nvSpPr>
        <p:spPr>
          <a:xfrm>
            <a:off x="8009610" y="3351963"/>
            <a:ext cx="49529" cy="81279"/>
          </a:xfrm>
          <a:custGeom>
            <a:rect b="b" l="l" r="r" t="t"/>
            <a:pathLst>
              <a:path extrusionOk="0" h="81279" w="49529">
                <a:moveTo>
                  <a:pt x="0" y="81280"/>
                </a:moveTo>
                <a:lnTo>
                  <a:pt x="49390" y="81280"/>
                </a:lnTo>
                <a:lnTo>
                  <a:pt x="49390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8" name="Google Shape;338;p46"/>
          <p:cNvSpPr/>
          <p:nvPr/>
        </p:nvSpPr>
        <p:spPr>
          <a:xfrm>
            <a:off x="8009610" y="3331668"/>
            <a:ext cx="120015" cy="0"/>
          </a:xfrm>
          <a:custGeom>
            <a:rect b="b" l="l" r="r" t="t"/>
            <a:pathLst>
              <a:path extrusionOk="0" h="120000" w="120015">
                <a:moveTo>
                  <a:pt x="0" y="0"/>
                </a:moveTo>
                <a:lnTo>
                  <a:pt x="119659" y="0"/>
                </a:lnTo>
              </a:path>
            </a:pathLst>
          </a:custGeom>
          <a:noFill/>
          <a:ln cap="flat" cmpd="sng" w="40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9" name="Google Shape;339;p46"/>
          <p:cNvSpPr/>
          <p:nvPr/>
        </p:nvSpPr>
        <p:spPr>
          <a:xfrm>
            <a:off x="8164114" y="3310797"/>
            <a:ext cx="160654" cy="297179"/>
          </a:xfrm>
          <a:custGeom>
            <a:rect b="b" l="l" r="r" t="t"/>
            <a:pathLst>
              <a:path extrusionOk="0" h="297179" w="160654">
                <a:moveTo>
                  <a:pt x="90030" y="0"/>
                </a:moveTo>
                <a:lnTo>
                  <a:pt x="0" y="0"/>
                </a:lnTo>
                <a:lnTo>
                  <a:pt x="0" y="297167"/>
                </a:lnTo>
                <a:lnTo>
                  <a:pt x="49390" y="297167"/>
                </a:lnTo>
                <a:lnTo>
                  <a:pt x="49390" y="167513"/>
                </a:lnTo>
                <a:lnTo>
                  <a:pt x="147734" y="167513"/>
                </a:lnTo>
                <a:lnTo>
                  <a:pt x="120307" y="151409"/>
                </a:lnTo>
                <a:lnTo>
                  <a:pt x="128610" y="147956"/>
                </a:lnTo>
                <a:lnTo>
                  <a:pt x="135674" y="143903"/>
                </a:lnTo>
                <a:lnTo>
                  <a:pt x="141499" y="139250"/>
                </a:lnTo>
                <a:lnTo>
                  <a:pt x="146088" y="133997"/>
                </a:lnTo>
                <a:lnTo>
                  <a:pt x="148852" y="128346"/>
                </a:lnTo>
                <a:lnTo>
                  <a:pt x="49390" y="128346"/>
                </a:lnTo>
                <a:lnTo>
                  <a:pt x="49390" y="39154"/>
                </a:lnTo>
                <a:lnTo>
                  <a:pt x="150934" y="39154"/>
                </a:lnTo>
                <a:lnTo>
                  <a:pt x="147286" y="27619"/>
                </a:lnTo>
                <a:lnTo>
                  <a:pt x="141020" y="17183"/>
                </a:lnTo>
                <a:lnTo>
                  <a:pt x="132462" y="9665"/>
                </a:lnTo>
                <a:lnTo>
                  <a:pt x="121111" y="4295"/>
                </a:lnTo>
                <a:lnTo>
                  <a:pt x="106968" y="1073"/>
                </a:lnTo>
                <a:lnTo>
                  <a:pt x="90030" y="0"/>
                </a:lnTo>
                <a:close/>
              </a:path>
              <a:path extrusionOk="0" h="297179" w="160654">
                <a:moveTo>
                  <a:pt x="147734" y="167513"/>
                </a:moveTo>
                <a:lnTo>
                  <a:pt x="78320" y="167513"/>
                </a:lnTo>
                <a:lnTo>
                  <a:pt x="88208" y="168546"/>
                </a:lnTo>
                <a:lnTo>
                  <a:pt x="95889" y="171646"/>
                </a:lnTo>
                <a:lnTo>
                  <a:pt x="101368" y="176814"/>
                </a:lnTo>
                <a:lnTo>
                  <a:pt x="104648" y="184048"/>
                </a:lnTo>
                <a:lnTo>
                  <a:pt x="105511" y="187528"/>
                </a:lnTo>
                <a:lnTo>
                  <a:pt x="105956" y="192887"/>
                </a:lnTo>
                <a:lnTo>
                  <a:pt x="105956" y="270421"/>
                </a:lnTo>
                <a:lnTo>
                  <a:pt x="106268" y="278207"/>
                </a:lnTo>
                <a:lnTo>
                  <a:pt x="107205" y="285261"/>
                </a:lnTo>
                <a:lnTo>
                  <a:pt x="108768" y="291580"/>
                </a:lnTo>
                <a:lnTo>
                  <a:pt x="110959" y="297167"/>
                </a:lnTo>
                <a:lnTo>
                  <a:pt x="160337" y="297167"/>
                </a:lnTo>
                <a:lnTo>
                  <a:pt x="158151" y="290954"/>
                </a:lnTo>
                <a:lnTo>
                  <a:pt x="156587" y="284279"/>
                </a:lnTo>
                <a:lnTo>
                  <a:pt x="155647" y="277143"/>
                </a:lnTo>
                <a:lnTo>
                  <a:pt x="155369" y="270421"/>
                </a:lnTo>
                <a:lnTo>
                  <a:pt x="155333" y="201879"/>
                </a:lnTo>
                <a:lnTo>
                  <a:pt x="154852" y="190908"/>
                </a:lnTo>
                <a:lnTo>
                  <a:pt x="153406" y="181486"/>
                </a:lnTo>
                <a:lnTo>
                  <a:pt x="150993" y="173611"/>
                </a:lnTo>
                <a:lnTo>
                  <a:pt x="147734" y="167513"/>
                </a:lnTo>
                <a:close/>
              </a:path>
              <a:path extrusionOk="0" h="297179" w="160654">
                <a:moveTo>
                  <a:pt x="150934" y="39154"/>
                </a:moveTo>
                <a:lnTo>
                  <a:pt x="89204" y="39154"/>
                </a:lnTo>
                <a:lnTo>
                  <a:pt x="96710" y="41770"/>
                </a:lnTo>
                <a:lnTo>
                  <a:pt x="100406" y="46990"/>
                </a:lnTo>
                <a:lnTo>
                  <a:pt x="102832" y="51883"/>
                </a:lnTo>
                <a:lnTo>
                  <a:pt x="104567" y="58735"/>
                </a:lnTo>
                <a:lnTo>
                  <a:pt x="105608" y="67547"/>
                </a:lnTo>
                <a:lnTo>
                  <a:pt x="105956" y="78320"/>
                </a:lnTo>
                <a:lnTo>
                  <a:pt x="105956" y="94411"/>
                </a:lnTo>
                <a:lnTo>
                  <a:pt x="88036" y="128346"/>
                </a:lnTo>
                <a:lnTo>
                  <a:pt x="148852" y="128346"/>
                </a:lnTo>
                <a:lnTo>
                  <a:pt x="150136" y="125720"/>
                </a:lnTo>
                <a:lnTo>
                  <a:pt x="153025" y="114150"/>
                </a:lnTo>
                <a:lnTo>
                  <a:pt x="154757" y="99289"/>
                </a:lnTo>
                <a:lnTo>
                  <a:pt x="155333" y="81140"/>
                </a:lnTo>
                <a:lnTo>
                  <a:pt x="154440" y="59602"/>
                </a:lnTo>
                <a:lnTo>
                  <a:pt x="151758" y="41760"/>
                </a:lnTo>
                <a:lnTo>
                  <a:pt x="150934" y="391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5B42E6B03E3D4D889911850A318837" ma:contentTypeVersion="22" ma:contentTypeDescription="Create a new document." ma:contentTypeScope="" ma:versionID="3027e355f04a4d3a82789718203bd8c1">
  <xsd:schema xmlns:xsd="http://www.w3.org/2001/XMLSchema" xmlns:xs="http://www.w3.org/2001/XMLSchema" xmlns:p="http://schemas.microsoft.com/office/2006/metadata/properties" xmlns:ns2="ff8c48b9-d466-48d2-bf8b-4e37008d4b13" xmlns:ns3="e8140374-a535-4aaf-a8cb-2859f1d54ba9" targetNamespace="http://schemas.microsoft.com/office/2006/metadata/properties" ma:root="true" ma:fieldsID="6b89d7e728cda7f71fe05a71fa248d2e" ns2:_="" ns3:_="">
    <xsd:import namespace="ff8c48b9-d466-48d2-bf8b-4e37008d4b13"/>
    <xsd:import namespace="e8140374-a535-4aaf-a8cb-2859f1d54b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HarlanFamilyMembersPictured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c48b9-d466-48d2-bf8b-4e37008d4b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8ab95b9-39aa-4b9d-a2e7-0451eedf9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HarlanFamilyMembersPictured" ma:index="25" nillable="true" ma:displayName="Harlan Family Members Pictured" ma:description="Gayle Harlan Parrott (front), Ed Harlan (left), Patrick Harlan (back), Al Harlan (right) " ma:format="Dropdown" ma:internalName="HarlanFamilyMembersPictured">
      <xsd:simpleType>
        <xsd:restriction base="dms:Note">
          <xsd:maxLength value="255"/>
        </xsd:restriction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140374-a535-4aaf-a8cb-2859f1d54ba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bcd0a1f-814c-48a7-9a9c-e9560cfcc10d}" ma:internalName="TaxCatchAll" ma:showField="CatchAllData" ma:web="e8140374-a535-4aaf-a8cb-2859f1d54b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140374-a535-4aaf-a8cb-2859f1d54ba9" xsi:nil="true"/>
    <HarlanFamilyMembersPictured xmlns="ff8c48b9-d466-48d2-bf8b-4e37008d4b13" xsi:nil="true"/>
    <lcf76f155ced4ddcb4097134ff3c332f xmlns="ff8c48b9-d466-48d2-bf8b-4e37008d4b1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07718E-3DD0-43BE-BCE1-BC126C85F173}"/>
</file>

<file path=customXml/itemProps2.xml><?xml version="1.0" encoding="utf-8"?>
<ds:datastoreItem xmlns:ds="http://schemas.openxmlformats.org/officeDocument/2006/customXml" ds:itemID="{F5425FD4-8538-4124-902D-4E9A463C97ED}"/>
</file>

<file path=customXml/itemProps3.xml><?xml version="1.0" encoding="utf-8"?>
<ds:datastoreItem xmlns:ds="http://schemas.openxmlformats.org/officeDocument/2006/customXml" ds:itemID="{3448DBD5-4353-48B9-8921-FFB876DD95DC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0x010100D25B42E6B03E3D4D889911850A318837</vt:lpwstr>
  </property>
</Properties>
</file>